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12192000" cy="6858000"/>
  <p:embeddedFontLst>
    <p:embeddedFont>
      <p:font typeface="Berlin Sans FB Demi" panose="020E0802020502020306" pitchFamily="34" charset="0"/>
      <p:bold r:id="rId14"/>
    </p:embeddedFont>
    <p:embeddedFont>
      <p:font typeface="Bureausans-Bold" panose="020B0604020202020204" charset="0"/>
      <p:regular r:id="rId15"/>
    </p:embeddedFont>
    <p:embeddedFont>
      <p:font typeface="Bureausans-Regular" panose="020B0604020202020204" charset="0"/>
      <p:regular r:id="rId16"/>
    </p:embeddedFont>
  </p:embeddedFont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10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01" name="Freeform 101"/>
          <p:cNvSpPr/>
          <p:nvPr/>
        </p:nvSpPr>
        <p:spPr>
          <a:xfrm flipV="1">
            <a:off x="0" y="0"/>
            <a:ext cx="12191998" cy="6379946"/>
          </a:xfrm>
          <a:custGeom>
            <a:avLst/>
            <a:gdLst/>
            <a:ahLst/>
            <a:cxnLst/>
            <a:rect l="0" t="0" r="0" b="0"/>
            <a:pathLst>
              <a:path w="17449800" h="9131300">
                <a:moveTo>
                  <a:pt x="0" y="9131300"/>
                </a:moveTo>
                <a:lnTo>
                  <a:pt x="17449800" y="9131300"/>
                </a:lnTo>
                <a:lnTo>
                  <a:pt x="17449800" y="0"/>
                </a:lnTo>
                <a:lnTo>
                  <a:pt x="0" y="0"/>
                </a:lnTo>
                <a:lnTo>
                  <a:pt x="0" y="91313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887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" name="Picture 10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59990" y="5920452"/>
            <a:ext cx="147663" cy="150916"/>
          </a:xfrm>
          <a:prstGeom prst="rect">
            <a:avLst/>
          </a:prstGeom>
          <a:noFill/>
        </p:spPr>
      </p:pic>
      <p:pic>
        <p:nvPicPr>
          <p:cNvPr id="103" name="Picture 10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44458" y="5920452"/>
            <a:ext cx="148585" cy="150922"/>
          </a:xfrm>
          <a:prstGeom prst="rect">
            <a:avLst/>
          </a:prstGeom>
          <a:noFill/>
        </p:spPr>
      </p:pic>
      <p:sp>
        <p:nvSpPr>
          <p:cNvPr id="104" name="Freeform 104"/>
          <p:cNvSpPr/>
          <p:nvPr/>
        </p:nvSpPr>
        <p:spPr>
          <a:xfrm flipV="1">
            <a:off x="9925122" y="5934048"/>
            <a:ext cx="129760" cy="121850"/>
          </a:xfrm>
          <a:custGeom>
            <a:avLst/>
            <a:gdLst/>
            <a:ahLst/>
            <a:cxnLst/>
            <a:rect l="0" t="0" r="0" b="0"/>
            <a:pathLst>
              <a:path w="119583" h="112293">
                <a:moveTo>
                  <a:pt x="118300" y="112255"/>
                </a:moveTo>
                <a:lnTo>
                  <a:pt x="102629" y="112217"/>
                </a:lnTo>
                <a:cubicBezTo>
                  <a:pt x="89408" y="112217"/>
                  <a:pt x="84163" y="104648"/>
                  <a:pt x="81267" y="101092"/>
                </a:cubicBezTo>
                <a:lnTo>
                  <a:pt x="41491" y="51714"/>
                </a:lnTo>
                <a:lnTo>
                  <a:pt x="42570" y="54635"/>
                </a:lnTo>
                <a:lnTo>
                  <a:pt x="49555" y="110756"/>
                </a:lnTo>
                <a:cubicBezTo>
                  <a:pt x="49619" y="111163"/>
                  <a:pt x="49504" y="111531"/>
                  <a:pt x="49238" y="111798"/>
                </a:cubicBezTo>
                <a:cubicBezTo>
                  <a:pt x="48996" y="112090"/>
                  <a:pt x="48641" y="112242"/>
                  <a:pt x="48234" y="112242"/>
                </a:cubicBezTo>
                <a:lnTo>
                  <a:pt x="15545" y="112242"/>
                </a:lnTo>
                <a:cubicBezTo>
                  <a:pt x="14656" y="112242"/>
                  <a:pt x="13805" y="111480"/>
                  <a:pt x="13678" y="110617"/>
                </a:cubicBezTo>
                <a:lnTo>
                  <a:pt x="38" y="1295"/>
                </a:lnTo>
                <a:cubicBezTo>
                  <a:pt x="0" y="901"/>
                  <a:pt x="89" y="571"/>
                  <a:pt x="330" y="330"/>
                </a:cubicBezTo>
                <a:cubicBezTo>
                  <a:pt x="559" y="101"/>
                  <a:pt x="876" y="12"/>
                  <a:pt x="1270" y="12"/>
                </a:cubicBezTo>
                <a:lnTo>
                  <a:pt x="18364" y="12"/>
                </a:lnTo>
                <a:cubicBezTo>
                  <a:pt x="31572" y="12"/>
                  <a:pt x="37465" y="8597"/>
                  <a:pt x="39548" y="11328"/>
                </a:cubicBezTo>
                <a:lnTo>
                  <a:pt x="78397" y="61861"/>
                </a:lnTo>
                <a:lnTo>
                  <a:pt x="77140" y="58763"/>
                </a:lnTo>
                <a:lnTo>
                  <a:pt x="70040" y="1485"/>
                </a:lnTo>
                <a:cubicBezTo>
                  <a:pt x="69990" y="1092"/>
                  <a:pt x="70104" y="685"/>
                  <a:pt x="70345" y="444"/>
                </a:cubicBezTo>
                <a:cubicBezTo>
                  <a:pt x="70599" y="177"/>
                  <a:pt x="70942" y="0"/>
                  <a:pt x="71387" y="0"/>
                </a:cubicBezTo>
                <a:lnTo>
                  <a:pt x="104038" y="0"/>
                </a:lnTo>
                <a:cubicBezTo>
                  <a:pt x="104940" y="0"/>
                  <a:pt x="105804" y="774"/>
                  <a:pt x="105931" y="1663"/>
                </a:cubicBezTo>
                <a:lnTo>
                  <a:pt x="119520" y="111036"/>
                </a:lnTo>
                <a:cubicBezTo>
                  <a:pt x="119583" y="111417"/>
                  <a:pt x="119481" y="111760"/>
                  <a:pt x="119253" y="111975"/>
                </a:cubicBezTo>
                <a:cubicBezTo>
                  <a:pt x="119037" y="112191"/>
                  <a:pt x="118681" y="112293"/>
                  <a:pt x="118300" y="112255"/>
                </a:cubicBezTo>
                <a:close/>
              </a:path>
            </a:pathLst>
          </a:custGeom>
          <a:solidFill>
            <a:srgbClr val="EE3A39">
              <a:alpha val="100000"/>
            </a:srgbClr>
          </a:solidFill>
          <a:ln w="1378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Freeform 105"/>
          <p:cNvSpPr/>
          <p:nvPr/>
        </p:nvSpPr>
        <p:spPr>
          <a:xfrm flipV="1">
            <a:off x="10182632" y="5933111"/>
            <a:ext cx="127431" cy="122787"/>
          </a:xfrm>
          <a:custGeom>
            <a:avLst/>
            <a:gdLst/>
            <a:ahLst/>
            <a:cxnLst/>
            <a:rect l="0" t="0" r="0" b="0"/>
            <a:pathLst>
              <a:path w="117437" h="113157">
                <a:moveTo>
                  <a:pt x="116192" y="113106"/>
                </a:moveTo>
                <a:lnTo>
                  <a:pt x="82868" y="109016"/>
                </a:lnTo>
                <a:cubicBezTo>
                  <a:pt x="81953" y="108940"/>
                  <a:pt x="81051" y="108051"/>
                  <a:pt x="80925" y="107111"/>
                </a:cubicBezTo>
                <a:lnTo>
                  <a:pt x="76187" y="68834"/>
                </a:lnTo>
                <a:lnTo>
                  <a:pt x="75972" y="67284"/>
                </a:lnTo>
                <a:lnTo>
                  <a:pt x="44094" y="67284"/>
                </a:lnTo>
                <a:lnTo>
                  <a:pt x="49644" y="111874"/>
                </a:lnTo>
                <a:cubicBezTo>
                  <a:pt x="49695" y="112268"/>
                  <a:pt x="49581" y="112598"/>
                  <a:pt x="49378" y="112826"/>
                </a:cubicBezTo>
                <a:cubicBezTo>
                  <a:pt x="49136" y="113055"/>
                  <a:pt x="48806" y="113157"/>
                  <a:pt x="48438" y="113106"/>
                </a:cubicBezTo>
                <a:lnTo>
                  <a:pt x="15126" y="109016"/>
                </a:lnTo>
                <a:cubicBezTo>
                  <a:pt x="14186" y="108940"/>
                  <a:pt x="13284" y="108051"/>
                  <a:pt x="13170" y="107111"/>
                </a:cubicBezTo>
                <a:lnTo>
                  <a:pt x="38" y="1485"/>
                </a:lnTo>
                <a:cubicBezTo>
                  <a:pt x="0" y="1092"/>
                  <a:pt x="102" y="685"/>
                  <a:pt x="356" y="444"/>
                </a:cubicBezTo>
                <a:cubicBezTo>
                  <a:pt x="610" y="177"/>
                  <a:pt x="953" y="0"/>
                  <a:pt x="1359" y="0"/>
                </a:cubicBezTo>
                <a:lnTo>
                  <a:pt x="34062" y="0"/>
                </a:lnTo>
                <a:cubicBezTo>
                  <a:pt x="34976" y="0"/>
                  <a:pt x="35827" y="774"/>
                  <a:pt x="35916" y="1663"/>
                </a:cubicBezTo>
                <a:lnTo>
                  <a:pt x="41186" y="43954"/>
                </a:lnTo>
                <a:lnTo>
                  <a:pt x="41224" y="44272"/>
                </a:lnTo>
                <a:lnTo>
                  <a:pt x="73101" y="44272"/>
                </a:lnTo>
                <a:lnTo>
                  <a:pt x="67793" y="1485"/>
                </a:lnTo>
                <a:cubicBezTo>
                  <a:pt x="67767" y="1092"/>
                  <a:pt x="67856" y="685"/>
                  <a:pt x="68110" y="444"/>
                </a:cubicBezTo>
                <a:cubicBezTo>
                  <a:pt x="68364" y="177"/>
                  <a:pt x="68707" y="0"/>
                  <a:pt x="69126" y="0"/>
                </a:cubicBezTo>
                <a:lnTo>
                  <a:pt x="77305" y="0"/>
                </a:lnTo>
                <a:cubicBezTo>
                  <a:pt x="92393" y="0"/>
                  <a:pt x="103467" y="1790"/>
                  <a:pt x="105817" y="19227"/>
                </a:cubicBezTo>
                <a:lnTo>
                  <a:pt x="117386" y="111874"/>
                </a:lnTo>
                <a:cubicBezTo>
                  <a:pt x="117437" y="112268"/>
                  <a:pt x="117348" y="112598"/>
                  <a:pt x="117120" y="112826"/>
                </a:cubicBezTo>
                <a:cubicBezTo>
                  <a:pt x="116916" y="113055"/>
                  <a:pt x="116561" y="113157"/>
                  <a:pt x="116192" y="113106"/>
                </a:cubicBezTo>
                <a:close/>
              </a:path>
            </a:pathLst>
          </a:custGeom>
          <a:solidFill>
            <a:srgbClr val="EE3A39">
              <a:alpha val="100000"/>
            </a:srgbClr>
          </a:solidFill>
          <a:ln w="1378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Freeform 106"/>
          <p:cNvSpPr/>
          <p:nvPr/>
        </p:nvSpPr>
        <p:spPr>
          <a:xfrm flipV="1">
            <a:off x="9696332" y="5933304"/>
            <a:ext cx="233267" cy="122635"/>
          </a:xfrm>
          <a:custGeom>
            <a:avLst/>
            <a:gdLst/>
            <a:ahLst/>
            <a:cxnLst/>
            <a:rect l="0" t="0" r="0" b="0"/>
            <a:pathLst>
              <a:path w="214972" h="113017">
                <a:moveTo>
                  <a:pt x="212128" y="88239"/>
                </a:moveTo>
                <a:lnTo>
                  <a:pt x="214922" y="110921"/>
                </a:lnTo>
                <a:cubicBezTo>
                  <a:pt x="214972" y="111328"/>
                  <a:pt x="214871" y="111683"/>
                  <a:pt x="214630" y="111950"/>
                </a:cubicBezTo>
                <a:cubicBezTo>
                  <a:pt x="214363" y="112242"/>
                  <a:pt x="214020" y="112395"/>
                  <a:pt x="213614" y="112395"/>
                </a:cubicBezTo>
                <a:lnTo>
                  <a:pt x="89649" y="112395"/>
                </a:lnTo>
                <a:cubicBezTo>
                  <a:pt x="87820" y="112395"/>
                  <a:pt x="85699" y="111594"/>
                  <a:pt x="83743" y="109626"/>
                </a:cubicBezTo>
                <a:lnTo>
                  <a:pt x="49072" y="67183"/>
                </a:lnTo>
                <a:lnTo>
                  <a:pt x="44132" y="67183"/>
                </a:lnTo>
                <a:lnTo>
                  <a:pt x="49682" y="111734"/>
                </a:lnTo>
                <a:cubicBezTo>
                  <a:pt x="49733" y="112128"/>
                  <a:pt x="49644" y="112471"/>
                  <a:pt x="49415" y="112699"/>
                </a:cubicBezTo>
                <a:cubicBezTo>
                  <a:pt x="49187" y="112928"/>
                  <a:pt x="48844" y="113017"/>
                  <a:pt x="48475" y="112966"/>
                </a:cubicBezTo>
                <a:lnTo>
                  <a:pt x="15138" y="108889"/>
                </a:lnTo>
                <a:cubicBezTo>
                  <a:pt x="14198" y="108800"/>
                  <a:pt x="13322" y="107924"/>
                  <a:pt x="13220" y="106997"/>
                </a:cubicBezTo>
                <a:lnTo>
                  <a:pt x="50" y="1485"/>
                </a:lnTo>
                <a:cubicBezTo>
                  <a:pt x="0" y="1092"/>
                  <a:pt x="114" y="685"/>
                  <a:pt x="368" y="444"/>
                </a:cubicBezTo>
                <a:cubicBezTo>
                  <a:pt x="622" y="177"/>
                  <a:pt x="977" y="0"/>
                  <a:pt x="1384" y="0"/>
                </a:cubicBezTo>
                <a:lnTo>
                  <a:pt x="34112" y="0"/>
                </a:lnTo>
                <a:cubicBezTo>
                  <a:pt x="35001" y="0"/>
                  <a:pt x="35877" y="774"/>
                  <a:pt x="35979" y="1638"/>
                </a:cubicBezTo>
                <a:lnTo>
                  <a:pt x="41275" y="44221"/>
                </a:lnTo>
                <a:lnTo>
                  <a:pt x="46418" y="44221"/>
                </a:lnTo>
                <a:lnTo>
                  <a:pt x="70142" y="1638"/>
                </a:lnTo>
                <a:cubicBezTo>
                  <a:pt x="70599" y="774"/>
                  <a:pt x="71869" y="0"/>
                  <a:pt x="72847" y="0"/>
                </a:cubicBezTo>
                <a:lnTo>
                  <a:pt x="108305" y="0"/>
                </a:lnTo>
                <a:cubicBezTo>
                  <a:pt x="108864" y="0"/>
                  <a:pt x="109461" y="292"/>
                  <a:pt x="108966" y="1295"/>
                </a:cubicBezTo>
                <a:lnTo>
                  <a:pt x="76708" y="55422"/>
                </a:lnTo>
                <a:lnTo>
                  <a:pt x="103657" y="86601"/>
                </a:lnTo>
                <a:lnTo>
                  <a:pt x="142582" y="86601"/>
                </a:lnTo>
                <a:lnTo>
                  <a:pt x="131978" y="1498"/>
                </a:lnTo>
                <a:cubicBezTo>
                  <a:pt x="131927" y="1104"/>
                  <a:pt x="132029" y="698"/>
                  <a:pt x="132270" y="457"/>
                </a:cubicBezTo>
                <a:cubicBezTo>
                  <a:pt x="132511" y="190"/>
                  <a:pt x="132892" y="12"/>
                  <a:pt x="133286" y="12"/>
                </a:cubicBezTo>
                <a:lnTo>
                  <a:pt x="166014" y="12"/>
                </a:lnTo>
                <a:cubicBezTo>
                  <a:pt x="166903" y="12"/>
                  <a:pt x="167779" y="787"/>
                  <a:pt x="167855" y="1651"/>
                </a:cubicBezTo>
                <a:lnTo>
                  <a:pt x="178269" y="86601"/>
                </a:lnTo>
                <a:lnTo>
                  <a:pt x="210235" y="86601"/>
                </a:lnTo>
                <a:cubicBezTo>
                  <a:pt x="211137" y="86575"/>
                  <a:pt x="212013" y="87312"/>
                  <a:pt x="212128" y="88239"/>
                </a:cubicBezTo>
                <a:close/>
              </a:path>
            </a:pathLst>
          </a:custGeom>
          <a:solidFill>
            <a:srgbClr val="EE3A39">
              <a:alpha val="100000"/>
            </a:srgbClr>
          </a:solidFill>
          <a:ln w="1378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7" name="Picture 107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472923" y="5921293"/>
            <a:ext cx="111318" cy="147374"/>
          </a:xfrm>
          <a:prstGeom prst="rect">
            <a:avLst/>
          </a:prstGeom>
          <a:noFill/>
        </p:spPr>
      </p:pic>
      <p:pic>
        <p:nvPicPr>
          <p:cNvPr id="108" name="Picture 108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303299" y="5918200"/>
            <a:ext cx="275800" cy="165100"/>
          </a:xfrm>
          <a:prstGeom prst="rect">
            <a:avLst/>
          </a:prstGeom>
          <a:noFill/>
        </p:spPr>
      </p:pic>
      <p:sp>
        <p:nvSpPr>
          <p:cNvPr id="109" name="Freeform 109"/>
          <p:cNvSpPr/>
          <p:nvPr/>
        </p:nvSpPr>
        <p:spPr>
          <a:xfrm flipV="1">
            <a:off x="10574463" y="5965606"/>
            <a:ext cx="93930" cy="91504"/>
          </a:xfrm>
          <a:custGeom>
            <a:avLst/>
            <a:gdLst/>
            <a:ahLst/>
            <a:cxnLst/>
            <a:rect l="0" t="0" r="0" b="0"/>
            <a:pathLst>
              <a:path w="86563" h="84328">
                <a:moveTo>
                  <a:pt x="78232" y="3200"/>
                </a:moveTo>
                <a:cubicBezTo>
                  <a:pt x="79032" y="2057"/>
                  <a:pt x="78385" y="0"/>
                  <a:pt x="76619" y="0"/>
                </a:cubicBezTo>
                <a:lnTo>
                  <a:pt x="64732" y="0"/>
                </a:lnTo>
                <a:cubicBezTo>
                  <a:pt x="63767" y="0"/>
                  <a:pt x="62941" y="292"/>
                  <a:pt x="62472" y="1270"/>
                </a:cubicBezTo>
                <a:lnTo>
                  <a:pt x="43358" y="34861"/>
                </a:lnTo>
                <a:lnTo>
                  <a:pt x="17336" y="1448"/>
                </a:lnTo>
                <a:cubicBezTo>
                  <a:pt x="16688" y="483"/>
                  <a:pt x="15723" y="13"/>
                  <a:pt x="14605" y="13"/>
                </a:cubicBezTo>
                <a:lnTo>
                  <a:pt x="1766" y="13"/>
                </a:lnTo>
                <a:cubicBezTo>
                  <a:pt x="153" y="13"/>
                  <a:pt x="0" y="2070"/>
                  <a:pt x="953" y="3213"/>
                </a:cubicBezTo>
                <a:lnTo>
                  <a:pt x="35001" y="43523"/>
                </a:lnTo>
                <a:lnTo>
                  <a:pt x="12675" y="81445"/>
                </a:lnTo>
                <a:cubicBezTo>
                  <a:pt x="12027" y="82398"/>
                  <a:pt x="12853" y="84328"/>
                  <a:pt x="14288" y="84328"/>
                </a:cubicBezTo>
                <a:lnTo>
                  <a:pt x="26340" y="84328"/>
                </a:lnTo>
                <a:cubicBezTo>
                  <a:pt x="27953" y="84328"/>
                  <a:pt x="28740" y="83528"/>
                  <a:pt x="29388" y="82245"/>
                </a:cubicBezTo>
                <a:lnTo>
                  <a:pt x="45936" y="52527"/>
                </a:lnTo>
                <a:lnTo>
                  <a:pt x="68580" y="82245"/>
                </a:lnTo>
                <a:cubicBezTo>
                  <a:pt x="69698" y="83680"/>
                  <a:pt x="70485" y="84328"/>
                  <a:pt x="72276" y="84328"/>
                </a:cubicBezTo>
                <a:lnTo>
                  <a:pt x="84480" y="84328"/>
                </a:lnTo>
                <a:cubicBezTo>
                  <a:pt x="86093" y="84328"/>
                  <a:pt x="86563" y="82245"/>
                  <a:pt x="85598" y="81115"/>
                </a:cubicBezTo>
                <a:lnTo>
                  <a:pt x="53797" y="43853"/>
                </a:lnTo>
                <a:lnTo>
                  <a:pt x="78232" y="32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378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0" name="Picture 110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0635" y="5950633"/>
            <a:ext cx="210564" cy="155839"/>
          </a:xfrm>
          <a:prstGeom prst="rect">
            <a:avLst/>
          </a:prstGeom>
          <a:noFill/>
        </p:spPr>
      </p:pic>
      <p:sp>
        <p:nvSpPr>
          <p:cNvPr id="111" name="Freeform 111"/>
          <p:cNvSpPr/>
          <p:nvPr/>
        </p:nvSpPr>
        <p:spPr>
          <a:xfrm flipV="1">
            <a:off x="10876512" y="5963016"/>
            <a:ext cx="89230" cy="94110"/>
          </a:xfrm>
          <a:custGeom>
            <a:avLst/>
            <a:gdLst/>
            <a:ahLst/>
            <a:cxnLst/>
            <a:rect l="0" t="0" r="0" b="0"/>
            <a:pathLst>
              <a:path w="82232" h="86729">
                <a:moveTo>
                  <a:pt x="152" y="2413"/>
                </a:moveTo>
                <a:lnTo>
                  <a:pt x="9944" y="81598"/>
                </a:lnTo>
                <a:cubicBezTo>
                  <a:pt x="10122" y="83033"/>
                  <a:pt x="10909" y="83846"/>
                  <a:pt x="12344" y="84163"/>
                </a:cubicBezTo>
                <a:lnTo>
                  <a:pt x="23279" y="86424"/>
                </a:lnTo>
                <a:cubicBezTo>
                  <a:pt x="24397" y="86729"/>
                  <a:pt x="25362" y="85776"/>
                  <a:pt x="25184" y="84163"/>
                </a:cubicBezTo>
                <a:lnTo>
                  <a:pt x="21018" y="50280"/>
                </a:lnTo>
                <a:lnTo>
                  <a:pt x="63106" y="50280"/>
                </a:lnTo>
                <a:lnTo>
                  <a:pt x="66954" y="81598"/>
                </a:lnTo>
                <a:cubicBezTo>
                  <a:pt x="67132" y="83033"/>
                  <a:pt x="67920" y="83846"/>
                  <a:pt x="69215" y="84163"/>
                </a:cubicBezTo>
                <a:lnTo>
                  <a:pt x="80124" y="86424"/>
                </a:lnTo>
                <a:cubicBezTo>
                  <a:pt x="81420" y="86729"/>
                  <a:pt x="82232" y="85776"/>
                  <a:pt x="82055" y="84163"/>
                </a:cubicBezTo>
                <a:lnTo>
                  <a:pt x="71933" y="2401"/>
                </a:lnTo>
                <a:cubicBezTo>
                  <a:pt x="71780" y="940"/>
                  <a:pt x="70815" y="0"/>
                  <a:pt x="69380" y="0"/>
                </a:cubicBezTo>
                <a:lnTo>
                  <a:pt x="59411" y="0"/>
                </a:lnTo>
                <a:cubicBezTo>
                  <a:pt x="57976" y="0"/>
                  <a:pt x="57010" y="940"/>
                  <a:pt x="57150" y="2401"/>
                </a:cubicBezTo>
                <a:lnTo>
                  <a:pt x="61646" y="38862"/>
                </a:lnTo>
                <a:lnTo>
                  <a:pt x="19571" y="38862"/>
                </a:lnTo>
                <a:lnTo>
                  <a:pt x="15075" y="2401"/>
                </a:lnTo>
                <a:cubicBezTo>
                  <a:pt x="14897" y="940"/>
                  <a:pt x="13932" y="0"/>
                  <a:pt x="12497" y="0"/>
                </a:cubicBezTo>
                <a:lnTo>
                  <a:pt x="2527" y="0"/>
                </a:lnTo>
                <a:cubicBezTo>
                  <a:pt x="1117" y="13"/>
                  <a:pt x="0" y="953"/>
                  <a:pt x="152" y="2413"/>
                </a:cubicBezTo>
                <a:close/>
              </a:path>
            </a:pathLst>
          </a:custGeom>
          <a:solidFill>
            <a:srgbClr val="000000">
              <a:alpha val="100000"/>
            </a:srgbClr>
          </a:solidFill>
          <a:ln w="1378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2" name="Picture 112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63971" y="5950646"/>
            <a:ext cx="109780" cy="121466"/>
          </a:xfrm>
          <a:prstGeom prst="rect">
            <a:avLst/>
          </a:prstGeom>
          <a:noFill/>
        </p:spPr>
      </p:pic>
      <p:sp>
        <p:nvSpPr>
          <p:cNvPr id="113" name="Freeform 113"/>
          <p:cNvSpPr/>
          <p:nvPr/>
        </p:nvSpPr>
        <p:spPr>
          <a:xfrm flipV="1">
            <a:off x="11126056" y="5963333"/>
            <a:ext cx="148515" cy="93764"/>
          </a:xfrm>
          <a:custGeom>
            <a:avLst/>
            <a:gdLst/>
            <a:ahLst/>
            <a:cxnLst/>
            <a:rect l="0" t="0" r="0" b="0"/>
            <a:pathLst>
              <a:path w="136867" h="86410">
                <a:moveTo>
                  <a:pt x="136397" y="61823"/>
                </a:moveTo>
                <a:lnTo>
                  <a:pt x="128981" y="2400"/>
                </a:lnTo>
                <a:cubicBezTo>
                  <a:pt x="128828" y="940"/>
                  <a:pt x="127863" y="0"/>
                  <a:pt x="126428" y="0"/>
                </a:cubicBezTo>
                <a:lnTo>
                  <a:pt x="116306" y="0"/>
                </a:lnTo>
                <a:cubicBezTo>
                  <a:pt x="115010" y="0"/>
                  <a:pt x="114045" y="800"/>
                  <a:pt x="114223" y="2400"/>
                </a:cubicBezTo>
                <a:lnTo>
                  <a:pt x="121297" y="60706"/>
                </a:lnTo>
                <a:cubicBezTo>
                  <a:pt x="121475" y="62153"/>
                  <a:pt x="121614" y="63919"/>
                  <a:pt x="121614" y="65202"/>
                </a:cubicBezTo>
                <a:cubicBezTo>
                  <a:pt x="121614" y="67932"/>
                  <a:pt x="120967" y="70193"/>
                  <a:pt x="119532" y="71793"/>
                </a:cubicBezTo>
                <a:cubicBezTo>
                  <a:pt x="117423" y="74041"/>
                  <a:pt x="113906" y="74993"/>
                  <a:pt x="108597" y="74993"/>
                </a:cubicBezTo>
                <a:cubicBezTo>
                  <a:pt x="96392" y="74993"/>
                  <a:pt x="83375" y="71793"/>
                  <a:pt x="80492" y="70980"/>
                </a:cubicBezTo>
                <a:lnTo>
                  <a:pt x="72135" y="2400"/>
                </a:lnTo>
                <a:cubicBezTo>
                  <a:pt x="71983" y="940"/>
                  <a:pt x="71018" y="0"/>
                  <a:pt x="69405" y="0"/>
                </a:cubicBezTo>
                <a:lnTo>
                  <a:pt x="59461" y="0"/>
                </a:lnTo>
                <a:cubicBezTo>
                  <a:pt x="58000" y="0"/>
                  <a:pt x="57035" y="800"/>
                  <a:pt x="57200" y="2400"/>
                </a:cubicBezTo>
                <a:lnTo>
                  <a:pt x="64414" y="61188"/>
                </a:lnTo>
                <a:cubicBezTo>
                  <a:pt x="64592" y="62471"/>
                  <a:pt x="64731" y="63601"/>
                  <a:pt x="64731" y="64719"/>
                </a:cubicBezTo>
                <a:cubicBezTo>
                  <a:pt x="64731" y="68250"/>
                  <a:pt x="63931" y="70663"/>
                  <a:pt x="62179" y="72275"/>
                </a:cubicBezTo>
                <a:cubicBezTo>
                  <a:pt x="60096" y="74193"/>
                  <a:pt x="56718" y="74993"/>
                  <a:pt x="51739" y="74993"/>
                </a:cubicBezTo>
                <a:cubicBezTo>
                  <a:pt x="39535" y="74993"/>
                  <a:pt x="26365" y="71793"/>
                  <a:pt x="23456" y="70980"/>
                </a:cubicBezTo>
                <a:lnTo>
                  <a:pt x="15100" y="2400"/>
                </a:lnTo>
                <a:cubicBezTo>
                  <a:pt x="14922" y="940"/>
                  <a:pt x="13982" y="0"/>
                  <a:pt x="12369" y="0"/>
                </a:cubicBezTo>
                <a:lnTo>
                  <a:pt x="2425" y="0"/>
                </a:lnTo>
                <a:cubicBezTo>
                  <a:pt x="965" y="0"/>
                  <a:pt x="0" y="800"/>
                  <a:pt x="165" y="2400"/>
                </a:cubicBezTo>
                <a:lnTo>
                  <a:pt x="8521" y="69697"/>
                </a:lnTo>
                <a:cubicBezTo>
                  <a:pt x="9321" y="76111"/>
                  <a:pt x="10579" y="78689"/>
                  <a:pt x="19113" y="81432"/>
                </a:cubicBezTo>
                <a:cubicBezTo>
                  <a:pt x="27774" y="84150"/>
                  <a:pt x="43522" y="86410"/>
                  <a:pt x="53962" y="86410"/>
                </a:cubicBezTo>
                <a:cubicBezTo>
                  <a:pt x="64084" y="86410"/>
                  <a:pt x="70828" y="84302"/>
                  <a:pt x="74853" y="80454"/>
                </a:cubicBezTo>
                <a:cubicBezTo>
                  <a:pt x="83210" y="83515"/>
                  <a:pt x="100406" y="86410"/>
                  <a:pt x="111023" y="86410"/>
                </a:cubicBezTo>
                <a:cubicBezTo>
                  <a:pt x="121297" y="86410"/>
                  <a:pt x="128511" y="84798"/>
                  <a:pt x="132676" y="80454"/>
                </a:cubicBezTo>
                <a:cubicBezTo>
                  <a:pt x="135432" y="77571"/>
                  <a:pt x="136867" y="73710"/>
                  <a:pt x="136867" y="68097"/>
                </a:cubicBezTo>
                <a:cubicBezTo>
                  <a:pt x="136867" y="66484"/>
                  <a:pt x="136715" y="64719"/>
                  <a:pt x="136397" y="61823"/>
                </a:cubicBezTo>
                <a:close/>
              </a:path>
            </a:pathLst>
          </a:custGeom>
          <a:solidFill>
            <a:srgbClr val="000000">
              <a:alpha val="100000"/>
            </a:srgbClr>
          </a:solidFill>
          <a:ln w="1378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4" name="Picture 114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74718" y="5950633"/>
            <a:ext cx="117109" cy="155839"/>
          </a:xfrm>
          <a:prstGeom prst="rect">
            <a:avLst/>
          </a:prstGeom>
          <a:noFill/>
        </p:spPr>
      </p:pic>
      <p:sp>
        <p:nvSpPr>
          <p:cNvPr id="115" name="Freeform 115"/>
          <p:cNvSpPr/>
          <p:nvPr/>
        </p:nvSpPr>
        <p:spPr>
          <a:xfrm flipV="1">
            <a:off x="11385302" y="5965606"/>
            <a:ext cx="91834" cy="128106"/>
          </a:xfrm>
          <a:custGeom>
            <a:avLst/>
            <a:gdLst/>
            <a:ahLst/>
            <a:cxnLst/>
            <a:rect l="0" t="0" r="0" b="0"/>
            <a:pathLst>
              <a:path w="84632" h="118059">
                <a:moveTo>
                  <a:pt x="13792" y="0"/>
                </a:moveTo>
                <a:cubicBezTo>
                  <a:pt x="9296" y="0"/>
                  <a:pt x="4635" y="317"/>
                  <a:pt x="1765" y="800"/>
                </a:cubicBezTo>
                <a:cubicBezTo>
                  <a:pt x="470" y="978"/>
                  <a:pt x="0" y="1765"/>
                  <a:pt x="152" y="2883"/>
                </a:cubicBezTo>
                <a:lnTo>
                  <a:pt x="1117" y="10452"/>
                </a:lnTo>
                <a:cubicBezTo>
                  <a:pt x="1270" y="11569"/>
                  <a:pt x="2057" y="12217"/>
                  <a:pt x="3518" y="12217"/>
                </a:cubicBezTo>
                <a:cubicBezTo>
                  <a:pt x="6566" y="12039"/>
                  <a:pt x="9474" y="12039"/>
                  <a:pt x="12674" y="12039"/>
                </a:cubicBezTo>
                <a:cubicBezTo>
                  <a:pt x="21031" y="12039"/>
                  <a:pt x="25666" y="13830"/>
                  <a:pt x="29222" y="22479"/>
                </a:cubicBezTo>
                <a:lnTo>
                  <a:pt x="34036" y="33744"/>
                </a:lnTo>
                <a:lnTo>
                  <a:pt x="26492" y="33744"/>
                </a:lnTo>
                <a:cubicBezTo>
                  <a:pt x="24879" y="33744"/>
                  <a:pt x="23939" y="34683"/>
                  <a:pt x="23583" y="36296"/>
                </a:cubicBezTo>
                <a:lnTo>
                  <a:pt x="7213" y="115341"/>
                </a:lnTo>
                <a:cubicBezTo>
                  <a:pt x="6896" y="116941"/>
                  <a:pt x="8331" y="118059"/>
                  <a:pt x="9613" y="118059"/>
                </a:cubicBezTo>
                <a:lnTo>
                  <a:pt x="20853" y="118059"/>
                </a:lnTo>
                <a:cubicBezTo>
                  <a:pt x="22466" y="118059"/>
                  <a:pt x="23278" y="117424"/>
                  <a:pt x="23583" y="115824"/>
                </a:cubicBezTo>
                <a:lnTo>
                  <a:pt x="35966" y="44183"/>
                </a:lnTo>
                <a:lnTo>
                  <a:pt x="40131" y="44183"/>
                </a:lnTo>
                <a:lnTo>
                  <a:pt x="68262" y="115824"/>
                </a:lnTo>
                <a:cubicBezTo>
                  <a:pt x="68732" y="117106"/>
                  <a:pt x="69697" y="118059"/>
                  <a:pt x="71310" y="118059"/>
                </a:cubicBezTo>
                <a:lnTo>
                  <a:pt x="82867" y="118059"/>
                </a:lnTo>
                <a:cubicBezTo>
                  <a:pt x="83832" y="118059"/>
                  <a:pt x="84632" y="117259"/>
                  <a:pt x="84632" y="116306"/>
                </a:cubicBezTo>
                <a:cubicBezTo>
                  <a:pt x="84632" y="115824"/>
                  <a:pt x="84480" y="115341"/>
                  <a:pt x="84315" y="115011"/>
                </a:cubicBezTo>
                <a:lnTo>
                  <a:pt x="44005" y="22009"/>
                </a:lnTo>
                <a:cubicBezTo>
                  <a:pt x="37579" y="6896"/>
                  <a:pt x="31801" y="0"/>
                  <a:pt x="13792" y="0"/>
                </a:cubicBezTo>
                <a:close/>
              </a:path>
            </a:pathLst>
          </a:custGeom>
          <a:solidFill>
            <a:srgbClr val="000000">
              <a:alpha val="100000"/>
            </a:srgbClr>
          </a:solidFill>
          <a:ln w="1378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6" name="Picture 116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68158" y="5908048"/>
            <a:ext cx="203141" cy="175252"/>
          </a:xfrm>
          <a:prstGeom prst="rect">
            <a:avLst/>
          </a:prstGeom>
          <a:noFill/>
        </p:spPr>
      </p:pic>
      <p:sp>
        <p:nvSpPr>
          <p:cNvPr id="117" name="Rectangle 117"/>
          <p:cNvSpPr/>
          <p:nvPr/>
        </p:nvSpPr>
        <p:spPr>
          <a:xfrm>
            <a:off x="887336" y="-80747"/>
            <a:ext cx="10495589" cy="488212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781" b="0" i="0" spc="0" baseline="0" dirty="0">
                <a:solidFill>
                  <a:srgbClr val="E10000"/>
                </a:solidFill>
                <a:latin typeface="Bureausans-Bold"/>
              </a:rPr>
              <a:t>Взры</a:t>
            </a:r>
            <a:r>
              <a:rPr lang="en-US" sz="9781" b="0" i="0" spc="-33" baseline="0" dirty="0">
                <a:solidFill>
                  <a:srgbClr val="E10000"/>
                </a:solidFill>
                <a:latin typeface="Bureausans-Bold"/>
              </a:rPr>
              <a:t>в</a:t>
            </a:r>
            <a:r>
              <a:rPr lang="en-US" sz="9781" b="0" i="0" spc="-13" baseline="0" dirty="0">
                <a:solidFill>
                  <a:srgbClr val="E10000"/>
                </a:solidFill>
                <a:latin typeface="Bureausans-Bold"/>
              </a:rPr>
              <a:t>о</a:t>
            </a:r>
            <a:r>
              <a:rPr lang="en-US" sz="9781" b="0" i="0" spc="0" baseline="0" dirty="0">
                <a:solidFill>
                  <a:srgbClr val="E10000"/>
                </a:solidFill>
                <a:latin typeface="Bureausans-Bold"/>
              </a:rPr>
              <a:t>п</a:t>
            </a:r>
            <a:r>
              <a:rPr lang="en-US" sz="9781" b="0" i="0" spc="-83" baseline="0" dirty="0">
                <a:solidFill>
                  <a:srgbClr val="E10000"/>
                </a:solidFill>
                <a:latin typeface="Bureausans-Bold"/>
              </a:rPr>
              <a:t>о</a:t>
            </a:r>
            <a:r>
              <a:rPr lang="en-US" sz="9781" b="0" i="0" spc="0" baseline="0" dirty="0">
                <a:solidFill>
                  <a:srgbClr val="E10000"/>
                </a:solidFill>
                <a:latin typeface="Bureausans-Bold"/>
              </a:rPr>
              <a:t>ж</a:t>
            </a:r>
            <a:r>
              <a:rPr lang="en-US" sz="9781" b="0" i="0" spc="-26" baseline="0" dirty="0">
                <a:solidFill>
                  <a:srgbClr val="E10000"/>
                </a:solidFill>
                <a:latin typeface="Bureausans-Bold"/>
              </a:rPr>
              <a:t>а</a:t>
            </a:r>
            <a:r>
              <a:rPr lang="en-US" sz="9781" b="0" i="0" spc="0" baseline="0" dirty="0">
                <a:solidFill>
                  <a:srgbClr val="E10000"/>
                </a:solidFill>
                <a:latin typeface="Bureausans-Bold"/>
              </a:rPr>
              <a:t>рн</a:t>
            </a:r>
            <a:r>
              <a:rPr lang="en-US" sz="9781" b="0" i="0" spc="-26" baseline="0" dirty="0">
                <a:solidFill>
                  <a:srgbClr val="E10000"/>
                </a:solidFill>
                <a:latin typeface="Bureausans-Bold"/>
              </a:rPr>
              <a:t>а</a:t>
            </a:r>
            <a:r>
              <a:rPr lang="en-US" sz="9781" b="0" i="0" spc="0" baseline="0" dirty="0">
                <a:solidFill>
                  <a:srgbClr val="E10000"/>
                </a:solidFill>
                <a:latin typeface="Bureausans-Bold"/>
              </a:rPr>
              <a:t>я и</a:t>
            </a:r>
          </a:p>
          <a:p>
            <a:pPr marL="0">
              <a:lnSpc>
                <a:spcPts val="7825"/>
              </a:lnSpc>
            </a:pPr>
            <a:r>
              <a:rPr lang="en-US" sz="9781" b="0" i="0" spc="0" baseline="0" dirty="0">
                <a:solidFill>
                  <a:srgbClr val="E10000"/>
                </a:solidFill>
                <a:latin typeface="Bureausans-Bold"/>
              </a:rPr>
              <a:t>п</a:t>
            </a:r>
            <a:r>
              <a:rPr lang="en-US" sz="9781" b="0" i="0" spc="-83" baseline="0" dirty="0">
                <a:solidFill>
                  <a:srgbClr val="E10000"/>
                </a:solidFill>
                <a:latin typeface="Bureausans-Bold"/>
              </a:rPr>
              <a:t>о</a:t>
            </a:r>
            <a:r>
              <a:rPr lang="en-US" sz="9781" b="0" i="0" spc="0" baseline="0" dirty="0">
                <a:solidFill>
                  <a:srgbClr val="E10000"/>
                </a:solidFill>
                <a:latin typeface="Bureausans-Bold"/>
              </a:rPr>
              <a:t>ж</a:t>
            </a:r>
            <a:r>
              <a:rPr lang="en-US" sz="9781" b="0" i="0" spc="-26" baseline="0" dirty="0">
                <a:solidFill>
                  <a:srgbClr val="E10000"/>
                </a:solidFill>
                <a:latin typeface="Bureausans-Bold"/>
              </a:rPr>
              <a:t>а</a:t>
            </a:r>
            <a:r>
              <a:rPr lang="en-US" sz="9781" b="0" i="0" spc="0" baseline="0" dirty="0">
                <a:solidFill>
                  <a:srgbClr val="E10000"/>
                </a:solidFill>
                <a:latin typeface="Bureausans-Bold"/>
              </a:rPr>
              <a:t>рн</a:t>
            </a:r>
            <a:r>
              <a:rPr lang="en-US" sz="9781" b="0" i="0" spc="-26" baseline="0" dirty="0">
                <a:solidFill>
                  <a:srgbClr val="E10000"/>
                </a:solidFill>
                <a:latin typeface="Bureausans-Bold"/>
              </a:rPr>
              <a:t>а</a:t>
            </a:r>
            <a:r>
              <a:rPr lang="en-US" sz="9781" b="0" i="0" spc="0" baseline="0" dirty="0">
                <a:solidFill>
                  <a:srgbClr val="E10000"/>
                </a:solidFill>
                <a:latin typeface="Bureausans-Bold"/>
              </a:rPr>
              <a:t>я</a:t>
            </a:r>
          </a:p>
          <a:p>
            <a:pPr marL="0">
              <a:lnSpc>
                <a:spcPts val="7825"/>
              </a:lnSpc>
            </a:pPr>
            <a:r>
              <a:rPr lang="en-US" sz="9781" b="0" i="0" spc="-13" baseline="0" dirty="0">
                <a:solidFill>
                  <a:srgbClr val="E10000"/>
                </a:solidFill>
                <a:latin typeface="Bureausans-Bold"/>
              </a:rPr>
              <a:t>о</a:t>
            </a:r>
            <a:r>
              <a:rPr lang="en-US" sz="9781" b="0" i="0" spc="0" baseline="0" dirty="0">
                <a:solidFill>
                  <a:srgbClr val="E10000"/>
                </a:solidFill>
                <a:latin typeface="Bureausans-Bold"/>
              </a:rPr>
              <a:t>п</a:t>
            </a:r>
            <a:r>
              <a:rPr lang="en-US" sz="9781" b="0" i="0" spc="-26" baseline="0" dirty="0">
                <a:solidFill>
                  <a:srgbClr val="E10000"/>
                </a:solidFill>
                <a:latin typeface="Bureausans-Bold"/>
              </a:rPr>
              <a:t>а</a:t>
            </a:r>
            <a:r>
              <a:rPr lang="en-US" sz="9781" b="0" i="0" spc="-20" baseline="0" dirty="0">
                <a:solidFill>
                  <a:srgbClr val="E10000"/>
                </a:solidFill>
                <a:latin typeface="Bureausans-Bold"/>
              </a:rPr>
              <a:t>с</a:t>
            </a:r>
            <a:r>
              <a:rPr lang="en-US" sz="9781" b="0" i="0" spc="0" baseline="0" dirty="0">
                <a:solidFill>
                  <a:srgbClr val="E10000"/>
                </a:solidFill>
                <a:latin typeface="Bureausans-Bold"/>
              </a:rPr>
              <a:t>н</a:t>
            </a:r>
            <a:r>
              <a:rPr lang="en-US" sz="9781" b="0" i="0" spc="-13" baseline="0" dirty="0">
                <a:solidFill>
                  <a:srgbClr val="E10000"/>
                </a:solidFill>
                <a:latin typeface="Bureausans-Bold"/>
              </a:rPr>
              <a:t>о</a:t>
            </a:r>
            <a:r>
              <a:rPr lang="en-US" sz="9781" b="0" i="0" spc="118" baseline="0" dirty="0">
                <a:solidFill>
                  <a:srgbClr val="E10000"/>
                </a:solidFill>
                <a:latin typeface="Bureausans-Bold"/>
              </a:rPr>
              <a:t>с</a:t>
            </a:r>
            <a:r>
              <a:rPr lang="en-US" sz="9781" b="0" i="0" spc="100" baseline="0" dirty="0">
                <a:solidFill>
                  <a:srgbClr val="E10000"/>
                </a:solidFill>
                <a:latin typeface="Bureausans-Bold"/>
              </a:rPr>
              <a:t>т</a:t>
            </a:r>
            <a:r>
              <a:rPr lang="en-US" sz="9781" b="0" i="0" spc="0" baseline="0" dirty="0">
                <a:solidFill>
                  <a:srgbClr val="E10000"/>
                </a:solidFill>
                <a:latin typeface="Bureausans-Bold"/>
              </a:rPr>
              <a:t>ь </a:t>
            </a:r>
            <a:r>
              <a:rPr lang="en-US" sz="9781" b="0" i="0" spc="-33" baseline="0" dirty="0">
                <a:solidFill>
                  <a:srgbClr val="E10000"/>
                </a:solidFill>
                <a:latin typeface="Bureausans-Bold"/>
              </a:rPr>
              <a:t>в</a:t>
            </a:r>
            <a:r>
              <a:rPr lang="en-US" sz="9781" b="0" i="0" spc="-25" baseline="0" dirty="0">
                <a:solidFill>
                  <a:srgbClr val="E10000"/>
                </a:solidFill>
                <a:latin typeface="Bureausans-Bold"/>
              </a:rPr>
              <a:t>е</a:t>
            </a:r>
            <a:r>
              <a:rPr lang="en-US" sz="9781" b="0" i="0" spc="-111" baseline="0" dirty="0">
                <a:solidFill>
                  <a:srgbClr val="E10000"/>
                </a:solidFill>
                <a:latin typeface="Bureausans-Bold"/>
              </a:rPr>
              <a:t>щ</a:t>
            </a:r>
            <a:r>
              <a:rPr lang="en-US" sz="9781" b="0" i="0" spc="-25" baseline="0" dirty="0">
                <a:solidFill>
                  <a:srgbClr val="E10000"/>
                </a:solidFill>
                <a:latin typeface="Bureausans-Bold"/>
              </a:rPr>
              <a:t>е</a:t>
            </a:r>
            <a:r>
              <a:rPr lang="en-US" sz="9781" b="0" i="0" spc="118" baseline="0" dirty="0">
                <a:solidFill>
                  <a:srgbClr val="E10000"/>
                </a:solidFill>
                <a:latin typeface="Bureausans-Bold"/>
              </a:rPr>
              <a:t>с</a:t>
            </a:r>
            <a:r>
              <a:rPr lang="en-US" sz="9781" b="0" i="0" spc="100" baseline="0" dirty="0">
                <a:solidFill>
                  <a:srgbClr val="E10000"/>
                </a:solidFill>
                <a:latin typeface="Bureausans-Bold"/>
              </a:rPr>
              <a:t>т</a:t>
            </a:r>
            <a:r>
              <a:rPr lang="en-US" sz="9781" b="0" i="0" spc="0" baseline="0" dirty="0">
                <a:solidFill>
                  <a:srgbClr val="E10000"/>
                </a:solidFill>
                <a:latin typeface="Bureausans-Bold"/>
              </a:rPr>
              <a:t>в</a:t>
            </a:r>
          </a:p>
          <a:p>
            <a:pPr marL="0">
              <a:lnSpc>
                <a:spcPts val="7825"/>
              </a:lnSpc>
            </a:pPr>
            <a:r>
              <a:rPr lang="en-US" sz="9781" b="0" i="0" spc="0" baseline="0" dirty="0">
                <a:solidFill>
                  <a:srgbClr val="E10000"/>
                </a:solidFill>
                <a:latin typeface="Bureausans-Bold"/>
              </a:rPr>
              <a:t>и м</a:t>
            </a:r>
            <a:r>
              <a:rPr lang="en-US" sz="9781" b="0" i="0" spc="-26" baseline="0" dirty="0">
                <a:solidFill>
                  <a:srgbClr val="E10000"/>
                </a:solidFill>
                <a:latin typeface="Bureausans-Bold"/>
              </a:rPr>
              <a:t>а</a:t>
            </a:r>
            <a:r>
              <a:rPr lang="en-US" sz="9781" b="0" i="0" spc="0" baseline="0" dirty="0">
                <a:solidFill>
                  <a:srgbClr val="E10000"/>
                </a:solidFill>
                <a:latin typeface="Bureausans-Bold"/>
              </a:rPr>
              <a:t>т</a:t>
            </a:r>
            <a:r>
              <a:rPr lang="en-US" sz="9781" b="0" i="0" spc="-25" baseline="0" dirty="0">
                <a:solidFill>
                  <a:srgbClr val="E10000"/>
                </a:solidFill>
                <a:latin typeface="Bureausans-Bold"/>
              </a:rPr>
              <a:t>е</a:t>
            </a:r>
            <a:r>
              <a:rPr lang="en-US" sz="9781" b="0" i="0" spc="0" baseline="0" dirty="0">
                <a:solidFill>
                  <a:srgbClr val="E10000"/>
                </a:solidFill>
                <a:latin typeface="Bureausans-Bold"/>
              </a:rPr>
              <a:t>ри</a:t>
            </a:r>
            <a:r>
              <a:rPr lang="en-US" sz="9781" b="0" i="0" spc="113" baseline="0" dirty="0">
                <a:solidFill>
                  <a:srgbClr val="E10000"/>
                </a:solidFill>
                <a:latin typeface="Bureausans-Bold"/>
              </a:rPr>
              <a:t>а</a:t>
            </a:r>
            <a:r>
              <a:rPr lang="en-US" sz="9781" b="0" i="0" spc="0" baseline="0" dirty="0">
                <a:solidFill>
                  <a:srgbClr val="E10000"/>
                </a:solidFill>
                <a:latin typeface="Bureausans-Bold"/>
              </a:rPr>
              <a:t>л</a:t>
            </a:r>
            <a:r>
              <a:rPr lang="en-US" sz="9781" b="0" i="0" spc="-13" baseline="0" dirty="0">
                <a:solidFill>
                  <a:srgbClr val="E10000"/>
                </a:solidFill>
                <a:latin typeface="Bureausans-Bold"/>
              </a:rPr>
              <a:t>о</a:t>
            </a:r>
            <a:r>
              <a:rPr lang="en-US" sz="9781" b="0" i="0" spc="0" baseline="0" dirty="0">
                <a:solidFill>
                  <a:srgbClr val="E10000"/>
                </a:solidFill>
                <a:latin typeface="Bureausans-Bold"/>
              </a:rPr>
              <a:t>в</a:t>
            </a:r>
          </a:p>
        </p:txBody>
      </p:sp>
      <p:sp>
        <p:nvSpPr>
          <p:cNvPr id="119" name="Rectangle 119"/>
          <p:cNvSpPr/>
          <p:nvPr/>
        </p:nvSpPr>
        <p:spPr>
          <a:xfrm>
            <a:off x="7844190" y="5791732"/>
            <a:ext cx="1387367" cy="27943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816" b="0" i="0" spc="-54" baseline="0" dirty="0">
                <a:latin typeface="Bureausans-Regular"/>
              </a:rPr>
              <a:t>МУП «Тепло»</a:t>
            </a:r>
            <a:r>
              <a:rPr lang="en-US" sz="1816" b="0" i="0" spc="0" baseline="0" dirty="0">
                <a:latin typeface="Berlin Sans FB Demi" panose="020E0802020502020306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Picture 15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57" name="Freeform 157"/>
          <p:cNvSpPr/>
          <p:nvPr/>
        </p:nvSpPr>
        <p:spPr>
          <a:xfrm flipV="1">
            <a:off x="0" y="2"/>
            <a:ext cx="12191998" cy="6371073"/>
          </a:xfrm>
          <a:custGeom>
            <a:avLst/>
            <a:gdLst/>
            <a:ahLst/>
            <a:cxnLst/>
            <a:rect l="0" t="0" r="0" b="0"/>
            <a:pathLst>
              <a:path w="17449800" h="9118600">
                <a:moveTo>
                  <a:pt x="0" y="9118600"/>
                </a:moveTo>
                <a:lnTo>
                  <a:pt x="17449800" y="9118600"/>
                </a:lnTo>
                <a:lnTo>
                  <a:pt x="17449800" y="0"/>
                </a:lnTo>
                <a:lnTo>
                  <a:pt x="0" y="0"/>
                </a:lnTo>
                <a:lnTo>
                  <a:pt x="0" y="91186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887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58" name="Picture 15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7336" y="532400"/>
            <a:ext cx="7364889" cy="4835982"/>
          </a:xfrm>
          <a:prstGeom prst="rect">
            <a:avLst/>
          </a:prstGeom>
          <a:noFill/>
        </p:spPr>
      </p:pic>
      <p:sp>
        <p:nvSpPr>
          <p:cNvPr id="159" name="Rectangle 159"/>
          <p:cNvSpPr/>
          <p:nvPr/>
        </p:nvSpPr>
        <p:spPr>
          <a:xfrm>
            <a:off x="985494" y="303796"/>
            <a:ext cx="10929697" cy="10686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>
              <a:tabLst>
                <a:tab pos="8553920" algn="l"/>
              </a:tabLst>
            </a:pPr>
            <a:r>
              <a:rPr lang="en-US" sz="1117" b="0" i="0" spc="0" baseline="0" dirty="0">
                <a:latin typeface="Bureausans-Regular"/>
              </a:rPr>
              <a:t> 	</a:t>
            </a:r>
            <a:r>
              <a:rPr lang="en-US" sz="2444" b="0" i="0" spc="-43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 </a:t>
            </a:r>
            <a:r>
              <a:rPr lang="en-US" sz="2444" b="0" i="0" spc="0" baseline="0" dirty="0" err="1">
                <a:latin typeface="Berlin Sans FB Demi" panose="020E0802020502020306" pitchFamily="34" charset="0"/>
              </a:rPr>
              <a:t>скорос</a:t>
            </a:r>
            <a:r>
              <a:rPr lang="en-US" sz="2444" b="0" i="0" spc="-18" baseline="0" dirty="0" err="1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 err="1">
                <a:latin typeface="Berlin Sans FB Demi" panose="020E0802020502020306" pitchFamily="34" charset="0"/>
              </a:rPr>
              <a:t>и</a:t>
            </a:r>
            <a:endParaRPr lang="en-US" sz="2444" b="0" i="0" spc="0" baseline="0" dirty="0">
              <a:latin typeface="Berlin Sans FB Demi" panose="020E0802020502020306" pitchFamily="34" charset="0"/>
            </a:endParaRPr>
          </a:p>
          <a:p>
            <a:pPr marL="8553919">
              <a:lnSpc>
                <a:spcPts val="2724"/>
              </a:lnSpc>
            </a:pPr>
            <a:r>
              <a:rPr lang="en-US" sz="2444" b="0" i="0" spc="0" baseline="0" dirty="0" err="1">
                <a:latin typeface="Berlin Sans FB Demi" panose="020E0802020502020306" pitchFamily="34" charset="0"/>
              </a:rPr>
              <a:t>рас</a:t>
            </a:r>
            <a:r>
              <a:rPr lang="en-US" sz="2444" b="0" i="0" spc="-25" baseline="0" dirty="0" err="1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 err="1">
                <a:latin typeface="Berlin Sans FB Demi" panose="020E0802020502020306" pitchFamily="34" charset="0"/>
              </a:rPr>
              <a:t>рос</a:t>
            </a:r>
            <a:r>
              <a:rPr lang="en-US" sz="2444" b="0" i="0" spc="-18" baseline="0" dirty="0" err="1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 err="1">
                <a:latin typeface="Berlin Sans FB Demi" panose="020E0802020502020306" pitchFamily="34" charset="0"/>
              </a:rPr>
              <a:t>ранения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  </a:t>
            </a:r>
            <a:r>
              <a:rPr lang="en-US" sz="2444" b="0" i="0" spc="-25" baseline="0" dirty="0" err="1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 err="1">
                <a:latin typeface="Berlin Sans FB Demi" panose="020E0802020502020306" pitchFamily="34" charset="0"/>
              </a:rPr>
              <a:t>л</a:t>
            </a:r>
            <a:r>
              <a:rPr lang="ru-RU" sz="2444" b="0" i="0" spc="0" baseline="0" dirty="0" err="1">
                <a:latin typeface="Berlin Sans FB Demi" panose="020E0802020502020306" pitchFamily="34" charset="0"/>
              </a:rPr>
              <a:t>амени</a:t>
            </a:r>
            <a:endParaRPr lang="en-US" sz="2444" b="0" i="0" spc="0" baseline="0" dirty="0">
              <a:latin typeface="Berlin Sans FB Demi" panose="020E0802020502020306" pitchFamily="34" charset="0"/>
            </a:endParaRPr>
          </a:p>
        </p:txBody>
      </p:sp>
      <p:sp>
        <p:nvSpPr>
          <p:cNvPr id="160" name="Rectangle 160"/>
          <p:cNvSpPr/>
          <p:nvPr/>
        </p:nvSpPr>
        <p:spPr>
          <a:xfrm>
            <a:off x="9441256" y="995918"/>
            <a:ext cx="2400465" cy="75225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algn="l"/>
            <a:endParaRPr lang="ru-RU" sz="2444" b="0" i="0" spc="0" baseline="0" dirty="0">
              <a:latin typeface="Berlin Sans FB Demi" panose="020E0802020502020306" pitchFamily="34" charset="0"/>
            </a:endParaRPr>
          </a:p>
          <a:p>
            <a:pPr marL="0"/>
            <a:r>
              <a:rPr lang="ru-RU" sz="2444" b="0" i="0" spc="0" baseline="0" dirty="0">
                <a:latin typeface="Berlin Sans FB Demi" panose="020E0802020502020306" pitchFamily="34" charset="0"/>
              </a:rPr>
              <a:t>м</a:t>
            </a:r>
            <a:r>
              <a:rPr lang="en-US" sz="2444" b="0" i="0" spc="0" baseline="0" dirty="0" err="1">
                <a:latin typeface="Berlin Sans FB Demi" panose="020E0802020502020306" pitchFamily="34" charset="0"/>
              </a:rPr>
              <a:t>а</a:t>
            </a:r>
            <a:r>
              <a:rPr lang="en-US" sz="2444" b="0" i="0" spc="-18" baseline="0" dirty="0" err="1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 err="1">
                <a:latin typeface="Berlin Sans FB Demi" panose="020E0802020502020306" pitchFamily="34" charset="0"/>
              </a:rPr>
              <a:t>ериа</a:t>
            </a:r>
            <a:r>
              <a:rPr lang="en-US" sz="2444" b="0" i="0" spc="-29" baseline="0" dirty="0" err="1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 err="1">
                <a:latin typeface="Berlin Sans FB Demi" panose="020E0802020502020306" pitchFamily="34" charset="0"/>
              </a:rPr>
              <a:t>ы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де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я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Picture 16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62" name="Freeform 162"/>
          <p:cNvSpPr/>
          <p:nvPr/>
        </p:nvSpPr>
        <p:spPr>
          <a:xfrm flipV="1">
            <a:off x="-2" y="0"/>
            <a:ext cx="12191998" cy="6379946"/>
          </a:xfrm>
          <a:custGeom>
            <a:avLst/>
            <a:gdLst/>
            <a:ahLst/>
            <a:cxnLst/>
            <a:rect l="0" t="0" r="0" b="0"/>
            <a:pathLst>
              <a:path w="17449800" h="9131300">
                <a:moveTo>
                  <a:pt x="0" y="9131300"/>
                </a:moveTo>
                <a:lnTo>
                  <a:pt x="17449800" y="9131300"/>
                </a:lnTo>
                <a:lnTo>
                  <a:pt x="17449800" y="0"/>
                </a:lnTo>
                <a:lnTo>
                  <a:pt x="0" y="0"/>
                </a:lnTo>
                <a:lnTo>
                  <a:pt x="0" y="91313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887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Rectangle 163"/>
          <p:cNvSpPr/>
          <p:nvPr/>
        </p:nvSpPr>
        <p:spPr>
          <a:xfrm>
            <a:off x="887336" y="74975"/>
            <a:ext cx="5052580" cy="34348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4890" b="0" i="0" spc="-37" baseline="0" dirty="0">
                <a:latin typeface="Bureausans-Bold"/>
              </a:rPr>
              <a:t>П</a:t>
            </a:r>
            <a:r>
              <a:rPr lang="en-US" sz="4890" b="0" i="0" spc="0" baseline="0" dirty="0">
                <a:latin typeface="Bureausans-Bold"/>
              </a:rPr>
              <a:t>о</a:t>
            </a:r>
          </a:p>
          <a:p>
            <a:pPr marL="0">
              <a:lnSpc>
                <a:spcPts val="4890"/>
              </a:lnSpc>
            </a:pPr>
            <a:r>
              <a:rPr lang="en-US" sz="4890" b="0" i="0" spc="0" baseline="0" dirty="0">
                <a:latin typeface="Bureausans-Bold"/>
              </a:rPr>
              <a:t>д</a:t>
            </a:r>
            <a:r>
              <a:rPr lang="en-US" sz="4890" b="0" i="0" spc="-27" baseline="0" dirty="0">
                <a:latin typeface="Bureausans-Bold"/>
              </a:rPr>
              <a:t>ым</a:t>
            </a:r>
            <a:r>
              <a:rPr lang="en-US" sz="4890" b="0" i="0" spc="0" baseline="0" dirty="0">
                <a:latin typeface="Bureausans-Bold"/>
              </a:rPr>
              <a:t>ообраз</a:t>
            </a:r>
            <a:r>
              <a:rPr lang="en-US" sz="4890" b="0" i="0" spc="-24" baseline="0" dirty="0">
                <a:latin typeface="Bureausans-Bold"/>
              </a:rPr>
              <a:t>у</a:t>
            </a:r>
            <a:r>
              <a:rPr lang="en-US" sz="4890" b="0" i="0" spc="0" baseline="0" dirty="0">
                <a:latin typeface="Bureausans-Bold"/>
              </a:rPr>
              <a:t>ю</a:t>
            </a:r>
            <a:r>
              <a:rPr lang="en-US" sz="4890" b="0" i="0" spc="-55" baseline="0" dirty="0">
                <a:latin typeface="Bureausans-Bold"/>
              </a:rPr>
              <a:t>щ</a:t>
            </a:r>
            <a:r>
              <a:rPr lang="en-US" sz="4890" b="0" i="0" spc="-12" baseline="0" dirty="0">
                <a:latin typeface="Bureausans-Bold"/>
              </a:rPr>
              <a:t>е</a:t>
            </a:r>
            <a:r>
              <a:rPr lang="en-US" sz="4890" b="0" i="0" spc="0" baseline="0" dirty="0">
                <a:latin typeface="Bureausans-Bold"/>
              </a:rPr>
              <a:t>й</a:t>
            </a:r>
          </a:p>
          <a:p>
            <a:pPr marL="0">
              <a:lnSpc>
                <a:spcPts val="4890"/>
              </a:lnSpc>
            </a:pPr>
            <a:r>
              <a:rPr lang="en-US" sz="4890" b="0" i="0" spc="-10" baseline="0" dirty="0">
                <a:latin typeface="Bureausans-Bold"/>
              </a:rPr>
              <a:t>с</a:t>
            </a:r>
            <a:r>
              <a:rPr lang="en-US" sz="4890" b="0" i="0" spc="-28" baseline="0" dirty="0">
                <a:latin typeface="Bureausans-Bold"/>
              </a:rPr>
              <a:t>п</a:t>
            </a:r>
            <a:r>
              <a:rPr lang="en-US" sz="4890" b="0" i="0" spc="0" baseline="0" dirty="0">
                <a:latin typeface="Bureausans-Bold"/>
              </a:rPr>
              <a:t>о</a:t>
            </a:r>
            <a:r>
              <a:rPr lang="en-US" sz="4890" b="0" i="0" spc="-10" baseline="0" dirty="0">
                <a:latin typeface="Bureausans-Bold"/>
              </a:rPr>
              <a:t>с</a:t>
            </a:r>
            <a:r>
              <a:rPr lang="en-US" sz="4890" b="0" i="0" spc="0" baseline="0" dirty="0">
                <a:latin typeface="Bureausans-Bold"/>
              </a:rPr>
              <a:t>об</a:t>
            </a:r>
            <a:r>
              <a:rPr lang="en-US" sz="4890" b="0" i="0" spc="-33" baseline="0" dirty="0">
                <a:latin typeface="Bureausans-Bold"/>
              </a:rPr>
              <a:t>н</a:t>
            </a:r>
            <a:r>
              <a:rPr lang="en-US" sz="4890" b="0" i="0" spc="0" baseline="0" dirty="0">
                <a:latin typeface="Bureausans-Bold"/>
              </a:rPr>
              <a:t>ости</a:t>
            </a:r>
          </a:p>
          <a:p>
            <a:pPr marL="0">
              <a:lnSpc>
                <a:spcPts val="4890"/>
              </a:lnSpc>
            </a:pPr>
            <a:r>
              <a:rPr lang="en-US" sz="4890" b="0" i="0" spc="-27" baseline="0" dirty="0">
                <a:latin typeface="Bureausans-Bold"/>
              </a:rPr>
              <a:t>м</a:t>
            </a:r>
            <a:r>
              <a:rPr lang="en-US" sz="4890" b="0" i="0" spc="0" baseline="0" dirty="0">
                <a:latin typeface="Bureausans-Bold"/>
              </a:rPr>
              <a:t>а</a:t>
            </a:r>
            <a:r>
              <a:rPr lang="en-US" sz="4890" b="0" i="0" spc="-19" baseline="0" dirty="0">
                <a:latin typeface="Bureausans-Bold"/>
              </a:rPr>
              <a:t>т</a:t>
            </a:r>
            <a:r>
              <a:rPr lang="en-US" sz="4890" b="0" i="0" spc="-12" baseline="0" dirty="0">
                <a:latin typeface="Bureausans-Bold"/>
              </a:rPr>
              <a:t>е</a:t>
            </a:r>
            <a:r>
              <a:rPr lang="en-US" sz="4890" b="0" i="0" spc="0" baseline="0" dirty="0">
                <a:latin typeface="Bureausans-Bold"/>
              </a:rPr>
              <a:t>р</a:t>
            </a:r>
            <a:r>
              <a:rPr lang="en-US" sz="4890" b="0" i="0" spc="-28" baseline="0" dirty="0">
                <a:latin typeface="Bureausans-Bold"/>
              </a:rPr>
              <a:t>и</a:t>
            </a:r>
            <a:r>
              <a:rPr lang="en-US" sz="4890" b="0" i="0" spc="0" baseline="0" dirty="0">
                <a:latin typeface="Bureausans-Bold"/>
              </a:rPr>
              <a:t>ал</a:t>
            </a:r>
            <a:r>
              <a:rPr lang="en-US" sz="4890" b="0" i="0" spc="-27" baseline="0" dirty="0">
                <a:latin typeface="Bureausans-Bold"/>
              </a:rPr>
              <a:t>ы</a:t>
            </a:r>
            <a:r>
              <a:rPr lang="en-US" sz="4890" b="0" i="0" spc="0" baseline="0" dirty="0">
                <a:latin typeface="Bureausans-Bold"/>
              </a:rPr>
              <a:t> </a:t>
            </a:r>
            <a:r>
              <a:rPr lang="en-US" sz="4890" b="0" i="0" spc="-51" baseline="0" dirty="0">
                <a:latin typeface="Bureausans-Bold"/>
              </a:rPr>
              <a:t>д</a:t>
            </a:r>
            <a:r>
              <a:rPr lang="en-US" sz="4890" b="0" i="0" spc="-12" baseline="0" dirty="0">
                <a:latin typeface="Bureausans-Bold"/>
              </a:rPr>
              <a:t>е</a:t>
            </a:r>
            <a:r>
              <a:rPr lang="en-US" sz="4890" b="0" i="0" spc="0" baseline="0" dirty="0">
                <a:latin typeface="Bureausans-Bold"/>
              </a:rPr>
              <a:t>л</a:t>
            </a:r>
            <a:r>
              <a:rPr lang="en-US" sz="4890" b="0" i="0" spc="-24" baseline="0" dirty="0">
                <a:latin typeface="Bureausans-Bold"/>
              </a:rPr>
              <a:t>я</a:t>
            </a:r>
            <a:r>
              <a:rPr lang="en-US" sz="4890" b="0" i="0" spc="0" baseline="0" dirty="0">
                <a:latin typeface="Bureausans-Bold"/>
              </a:rPr>
              <a:t>т</a:t>
            </a:r>
          </a:p>
          <a:p>
            <a:pPr marL="0">
              <a:lnSpc>
                <a:spcPts val="4890"/>
              </a:lnSpc>
            </a:pPr>
            <a:r>
              <a:rPr lang="en-US" sz="4890" b="0" i="0" spc="-33" baseline="0" dirty="0">
                <a:latin typeface="Bureausans-Bold"/>
              </a:rPr>
              <a:t>н</a:t>
            </a:r>
            <a:r>
              <a:rPr lang="en-US" sz="4890" b="0" i="0" spc="0" baseline="0" dirty="0">
                <a:latin typeface="Bureausans-Bold"/>
              </a:rPr>
              <a:t>а г</a:t>
            </a:r>
            <a:r>
              <a:rPr lang="en-US" sz="4890" b="0" i="0" spc="101" baseline="0" dirty="0">
                <a:latin typeface="Bureausans-Bold"/>
              </a:rPr>
              <a:t>р</a:t>
            </a:r>
            <a:r>
              <a:rPr lang="en-US" sz="4890" b="0" i="0" spc="-24" baseline="0" dirty="0">
                <a:latin typeface="Bureausans-Bold"/>
              </a:rPr>
              <a:t>у</a:t>
            </a:r>
            <a:r>
              <a:rPr lang="en-US" sz="4890" b="0" i="0" spc="-28" baseline="0" dirty="0">
                <a:latin typeface="Bureausans-Bold"/>
              </a:rPr>
              <a:t>пп</a:t>
            </a:r>
            <a:r>
              <a:rPr lang="en-US" sz="4890" b="0" i="0" spc="-27" baseline="0" dirty="0">
                <a:latin typeface="Bureausans-Bold"/>
              </a:rPr>
              <a:t>ы</a:t>
            </a:r>
            <a:r>
              <a:rPr lang="en-US" sz="4890" b="0" i="0" spc="0" baseline="0" dirty="0">
                <a:latin typeface="Bureausans-Bold"/>
              </a:rPr>
              <a:t>:</a:t>
            </a:r>
          </a:p>
        </p:txBody>
      </p:sp>
      <p:sp>
        <p:nvSpPr>
          <p:cNvPr id="164" name="Rectangle 164"/>
          <p:cNvSpPr/>
          <p:nvPr/>
        </p:nvSpPr>
        <p:spPr>
          <a:xfrm>
            <a:off x="6867981" y="303789"/>
            <a:ext cx="4521366" cy="110991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444" b="0" i="0" spc="0" baseline="0" dirty="0">
                <a:latin typeface="Berlin Sans FB Demi" panose="020E0802020502020306" pitchFamily="34" charset="0"/>
              </a:rPr>
              <a:t>С высокой дымообразу</a:t>
            </a:r>
            <a:r>
              <a:rPr lang="en-US" sz="2444" b="0" i="0" spc="-12" baseline="0" dirty="0">
                <a:latin typeface="Berlin Sans FB Demi" panose="020E0802020502020306" pitchFamily="34" charset="0"/>
              </a:rPr>
              <a:t>ю</a:t>
            </a:r>
            <a:r>
              <a:rPr lang="en-US" sz="2444" b="0" i="0" spc="-15" baseline="0" dirty="0">
                <a:latin typeface="Berlin Sans FB Demi" panose="020E0802020502020306" pitchFamily="34" charset="0"/>
              </a:rPr>
              <a:t>щ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ей</a:t>
            </a:r>
          </a:p>
          <a:p>
            <a:pPr marL="0">
              <a:lnSpc>
                <a:spcPts val="2724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с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особнос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ь</a:t>
            </a:r>
            <a:r>
              <a:rPr lang="en-US" sz="2444" b="0" i="0" spc="-12" baseline="0" dirty="0">
                <a:latin typeface="Berlin Sans FB Demi" panose="020E0802020502020306" pitchFamily="34" charset="0"/>
              </a:rPr>
              <a:t>ю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(</a:t>
            </a:r>
            <a:r>
              <a:rPr lang="en-US" sz="2444" b="0" i="0" spc="306" baseline="0" dirty="0">
                <a:latin typeface="Berlin Sans FB Demi" panose="020E0802020502020306" pitchFamily="34" charset="0"/>
              </a:rPr>
              <a:t>Д</a:t>
            </a:r>
            <a:r>
              <a:rPr lang="en-US" sz="2444" b="0" i="0" spc="-23" baseline="0" dirty="0">
                <a:latin typeface="Berlin Sans FB Demi" panose="020E0802020502020306" pitchFamily="34" charset="0"/>
              </a:rPr>
              <a:t>З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)-ко</a:t>
            </a:r>
            <a:r>
              <a:rPr lang="en-US" sz="2444" b="0" i="0" spc="-20" baseline="0" dirty="0">
                <a:latin typeface="Berlin Sans FB Demi" panose="020E0802020502020306" pitchFamily="34" charset="0"/>
              </a:rPr>
              <a:t>э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ффи</a:t>
            </a:r>
            <a:r>
              <a:rPr lang="en-US" sz="2444" b="0" i="0" spc="-26" baseline="0" dirty="0">
                <a:latin typeface="Berlin Sans FB Demi" panose="020E0802020502020306" pitchFamily="34" charset="0"/>
              </a:rPr>
              <a:t>ц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иент</a:t>
            </a:r>
          </a:p>
          <a:p>
            <a:pPr marL="0">
              <a:lnSpc>
                <a:spcPts val="3213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дымообразования бо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ее </a:t>
            </a:r>
            <a:r>
              <a:rPr lang="en-US" sz="2444" b="0" i="0" spc="-17" baseline="0" dirty="0">
                <a:latin typeface="Berlin Sans FB Demi" panose="020E0802020502020306" pitchFamily="34" charset="0"/>
              </a:rPr>
              <a:t>500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м</a:t>
            </a:r>
            <a:r>
              <a:rPr lang="en-US" sz="3086" b="0" i="0" spc="0" baseline="13591" dirty="0">
                <a:latin typeface="Berlin Sans FB Demi" panose="020E0802020502020306" pitchFamily="34" charset="0"/>
              </a:rPr>
              <a:t>2</a:t>
            </a:r>
          </a:p>
        </p:txBody>
      </p:sp>
      <p:sp>
        <p:nvSpPr>
          <p:cNvPr id="165" name="Rectangle 165"/>
          <p:cNvSpPr/>
          <p:nvPr/>
        </p:nvSpPr>
        <p:spPr>
          <a:xfrm>
            <a:off x="6867981" y="1404086"/>
            <a:ext cx="730969" cy="37612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444" b="0" i="0" spc="0" baseline="0" dirty="0">
                <a:latin typeface="Berlin Sans FB Demi" panose="020E0802020502020306" pitchFamily="34" charset="0"/>
              </a:rPr>
              <a:t>на кг;</a:t>
            </a:r>
          </a:p>
        </p:txBody>
      </p:sp>
      <p:sp>
        <p:nvSpPr>
          <p:cNvPr id="166" name="Rectangle 166"/>
          <p:cNvSpPr/>
          <p:nvPr/>
        </p:nvSpPr>
        <p:spPr>
          <a:xfrm>
            <a:off x="6867981" y="1954234"/>
            <a:ext cx="4723024" cy="145616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444" b="0" i="0" spc="0" baseline="0" dirty="0">
                <a:latin typeface="Berlin Sans FB Demi" panose="020E0802020502020306" pitchFamily="34" charset="0"/>
              </a:rPr>
              <a:t>С умеренной дымообразу</a:t>
            </a:r>
            <a:r>
              <a:rPr lang="en-US" sz="2444" b="0" i="0" spc="-12" baseline="0" dirty="0">
                <a:latin typeface="Berlin Sans FB Demi" panose="020E0802020502020306" pitchFamily="34" charset="0"/>
              </a:rPr>
              <a:t>ю</a:t>
            </a:r>
            <a:r>
              <a:rPr lang="en-US" sz="2444" b="0" i="0" spc="-15" baseline="0" dirty="0">
                <a:latin typeface="Berlin Sans FB Demi" panose="020E0802020502020306" pitchFamily="34" charset="0"/>
              </a:rPr>
              <a:t>щ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ей</a:t>
            </a:r>
          </a:p>
          <a:p>
            <a:pPr marL="0">
              <a:lnSpc>
                <a:spcPts val="2724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с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особнос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ь</a:t>
            </a:r>
            <a:r>
              <a:rPr lang="en-US" sz="2444" b="0" i="0" spc="-12" baseline="0" dirty="0">
                <a:latin typeface="Berlin Sans FB Demi" panose="020E0802020502020306" pitchFamily="34" charset="0"/>
              </a:rPr>
              <a:t>ю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(Д</a:t>
            </a:r>
            <a:r>
              <a:rPr lang="en-US" sz="2444" b="0" i="0" spc="-17" baseline="0" dirty="0">
                <a:latin typeface="Berlin Sans FB Demi" panose="020E0802020502020306" pitchFamily="34" charset="0"/>
              </a:rPr>
              <a:t>2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)-ко</a:t>
            </a:r>
            <a:r>
              <a:rPr lang="en-US" sz="2444" b="0" i="0" spc="-20" baseline="0" dirty="0">
                <a:latin typeface="Berlin Sans FB Demi" panose="020E0802020502020306" pitchFamily="34" charset="0"/>
              </a:rPr>
              <a:t>э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ффи</a:t>
            </a:r>
            <a:r>
              <a:rPr lang="en-US" sz="2444" b="0" i="0" spc="-26" baseline="0" dirty="0">
                <a:latin typeface="Berlin Sans FB Demi" panose="020E0802020502020306" pitchFamily="34" charset="0"/>
              </a:rPr>
              <a:t>ц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иент</a:t>
            </a:r>
          </a:p>
          <a:p>
            <a:pPr marL="0">
              <a:lnSpc>
                <a:spcPts val="2724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дымообразования не менее </a:t>
            </a:r>
            <a:r>
              <a:rPr lang="en-US" sz="2444" b="0" i="0" spc="-17" baseline="0" dirty="0">
                <a:latin typeface="Berlin Sans FB Demi" panose="020E0802020502020306" pitchFamily="34" charset="0"/>
              </a:rPr>
              <a:t>5</a:t>
            </a:r>
            <a:r>
              <a:rPr lang="en-US" sz="2444" b="0" i="0" spc="-227" baseline="0" dirty="0">
                <a:latin typeface="Berlin Sans FB Demi" panose="020E0802020502020306" pitchFamily="34" charset="0"/>
              </a:rPr>
              <a:t>0</a:t>
            </a:r>
            <a:r>
              <a:rPr lang="en-US" sz="2444" b="0" i="0" spc="-14" baseline="0" dirty="0">
                <a:latin typeface="Berlin Sans FB Demi" panose="020E0802020502020306" pitchFamily="34" charset="0"/>
              </a:rPr>
              <a:t>,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но</a:t>
            </a:r>
          </a:p>
          <a:p>
            <a:pPr marL="0">
              <a:lnSpc>
                <a:spcPts val="3213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не бо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ее </a:t>
            </a:r>
            <a:r>
              <a:rPr lang="en-US" sz="2444" b="0" i="0" spc="-17" baseline="0" dirty="0">
                <a:latin typeface="Berlin Sans FB Demi" panose="020E0802020502020306" pitchFamily="34" charset="0"/>
              </a:rPr>
              <a:t>500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м</a:t>
            </a:r>
            <a:r>
              <a:rPr lang="en-US" sz="3086" b="0" i="0" spc="-26" baseline="13591" dirty="0">
                <a:latin typeface="Berlin Sans FB Demi" panose="020E0802020502020306" pitchFamily="34" charset="0"/>
              </a:rPr>
              <a:t>2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на кг;</a:t>
            </a:r>
          </a:p>
        </p:txBody>
      </p:sp>
      <p:sp>
        <p:nvSpPr>
          <p:cNvPr id="167" name="Rectangle 167"/>
          <p:cNvSpPr/>
          <p:nvPr/>
        </p:nvSpPr>
        <p:spPr>
          <a:xfrm>
            <a:off x="6867981" y="3604679"/>
            <a:ext cx="5004383" cy="110991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444" b="0" i="0" spc="0" baseline="0" dirty="0">
                <a:latin typeface="Berlin Sans FB Demi" panose="020E0802020502020306" pitchFamily="34" charset="0"/>
              </a:rPr>
              <a:t>С ма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ой дымообразу</a:t>
            </a:r>
            <a:r>
              <a:rPr lang="en-US" sz="2444" b="0" i="0" spc="-12" baseline="0" dirty="0">
                <a:latin typeface="Berlin Sans FB Demi" panose="020E0802020502020306" pitchFamily="34" charset="0"/>
              </a:rPr>
              <a:t>ю</a:t>
            </a:r>
            <a:r>
              <a:rPr lang="en-US" sz="2444" b="0" i="0" spc="-15" baseline="0" dirty="0">
                <a:latin typeface="Berlin Sans FB Demi" panose="020E0802020502020306" pitchFamily="34" charset="0"/>
              </a:rPr>
              <a:t>щ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ей</a:t>
            </a:r>
          </a:p>
          <a:p>
            <a:pPr marL="0">
              <a:lnSpc>
                <a:spcPts val="2724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с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особнос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ь</a:t>
            </a:r>
            <a:r>
              <a:rPr lang="en-US" sz="2444" b="0" i="0" spc="-12" baseline="0" dirty="0">
                <a:latin typeface="Berlin Sans FB Demi" panose="020E0802020502020306" pitchFamily="34" charset="0"/>
              </a:rPr>
              <a:t>ю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(Д</a:t>
            </a:r>
            <a:r>
              <a:rPr lang="en-US" sz="2444" b="0" i="0" spc="-87" baseline="0" dirty="0">
                <a:latin typeface="Berlin Sans FB Demi" panose="020E0802020502020306" pitchFamily="34" charset="0"/>
              </a:rPr>
              <a:t>1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)-ко</a:t>
            </a:r>
            <a:r>
              <a:rPr lang="en-US" sz="2444" b="0" i="0" spc="-20" baseline="0" dirty="0">
                <a:latin typeface="Berlin Sans FB Demi" panose="020E0802020502020306" pitchFamily="34" charset="0"/>
              </a:rPr>
              <a:t>э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ффи</a:t>
            </a:r>
            <a:r>
              <a:rPr lang="en-US" sz="2444" b="0" i="0" spc="-26" baseline="0" dirty="0">
                <a:latin typeface="Berlin Sans FB Demi" panose="020E0802020502020306" pitchFamily="34" charset="0"/>
              </a:rPr>
              <a:t>ц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иент</a:t>
            </a:r>
          </a:p>
          <a:p>
            <a:pPr marL="0">
              <a:lnSpc>
                <a:spcPts val="3213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дымообразования менее </a:t>
            </a:r>
            <a:r>
              <a:rPr lang="en-US" sz="2444" b="0" i="0" spc="-17" baseline="0" dirty="0">
                <a:latin typeface="Berlin Sans FB Demi" panose="020E0802020502020306" pitchFamily="34" charset="0"/>
              </a:rPr>
              <a:t>50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м</a:t>
            </a:r>
            <a:r>
              <a:rPr lang="en-US" sz="3086" b="0" i="0" spc="-26" baseline="13591" dirty="0">
                <a:latin typeface="Berlin Sans FB Demi" panose="020E0802020502020306" pitchFamily="34" charset="0"/>
              </a:rPr>
              <a:t>2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на кг</a:t>
            </a:r>
          </a:p>
        </p:txBody>
      </p:sp>
      <p:sp>
        <p:nvSpPr>
          <p:cNvPr id="168" name="Rectangle 168"/>
          <p:cNvSpPr/>
          <p:nvPr/>
        </p:nvSpPr>
        <p:spPr>
          <a:xfrm>
            <a:off x="6867981" y="4909063"/>
            <a:ext cx="62095" cy="4750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444" b="0" i="0" spc="0" baseline="0" dirty="0">
                <a:latin typeface="Bureausans-Regular"/>
              </a:rPr>
              <a:t>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Picture 16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383771"/>
          </a:xfrm>
          <a:prstGeom prst="rect">
            <a:avLst/>
          </a:prstGeom>
          <a:noFill/>
        </p:spPr>
      </p:pic>
      <p:sp>
        <p:nvSpPr>
          <p:cNvPr id="170" name="Freeform 170"/>
          <p:cNvSpPr/>
          <p:nvPr/>
        </p:nvSpPr>
        <p:spPr>
          <a:xfrm flipV="1">
            <a:off x="0" y="0"/>
            <a:ext cx="12191998" cy="6371073"/>
          </a:xfrm>
          <a:custGeom>
            <a:avLst/>
            <a:gdLst/>
            <a:ahLst/>
            <a:cxnLst/>
            <a:rect l="0" t="0" r="0" b="0"/>
            <a:pathLst>
              <a:path w="17449800" h="9118600">
                <a:moveTo>
                  <a:pt x="0" y="9118600"/>
                </a:moveTo>
                <a:lnTo>
                  <a:pt x="17449800" y="9118600"/>
                </a:lnTo>
                <a:lnTo>
                  <a:pt x="17449800" y="0"/>
                </a:lnTo>
                <a:lnTo>
                  <a:pt x="0" y="0"/>
                </a:lnTo>
                <a:lnTo>
                  <a:pt x="0" y="91186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887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1" name="Picture 17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7336" y="532406"/>
            <a:ext cx="7364889" cy="4835981"/>
          </a:xfrm>
          <a:prstGeom prst="rect">
            <a:avLst/>
          </a:prstGeom>
          <a:noFill/>
        </p:spPr>
      </p:pic>
      <p:sp>
        <p:nvSpPr>
          <p:cNvPr id="172" name="Rectangle 172"/>
          <p:cNvSpPr/>
          <p:nvPr/>
        </p:nvSpPr>
        <p:spPr>
          <a:xfrm>
            <a:off x="887336" y="303794"/>
            <a:ext cx="10704212" cy="7223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8553920" algn="l"/>
              </a:tabLst>
            </a:pPr>
            <a:r>
              <a:rPr lang="en-US" sz="1117" b="0" i="0" spc="0" baseline="0" dirty="0">
                <a:latin typeface="Bureausans-Regular"/>
              </a:rPr>
              <a:t> 	</a:t>
            </a:r>
            <a:r>
              <a:rPr lang="en-US" sz="2444" b="0" i="0" spc="-43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 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окси</a:t>
            </a:r>
            <a:r>
              <a:rPr lang="en-US" sz="2444" b="0" i="0" spc="-31" baseline="0" dirty="0">
                <a:latin typeface="Berlin Sans FB Demi" panose="020E0802020502020306" pitchFamily="34" charset="0"/>
              </a:rPr>
              <a:t>ч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нос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и</a:t>
            </a:r>
          </a:p>
          <a:p>
            <a:pPr marL="8553919">
              <a:lnSpc>
                <a:spcPts val="2724"/>
              </a:lnSpc>
            </a:pP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родук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ов</a:t>
            </a:r>
          </a:p>
        </p:txBody>
      </p:sp>
      <p:sp>
        <p:nvSpPr>
          <p:cNvPr id="173" name="Rectangle 173"/>
          <p:cNvSpPr/>
          <p:nvPr/>
        </p:nvSpPr>
        <p:spPr>
          <a:xfrm>
            <a:off x="9441256" y="995916"/>
            <a:ext cx="2648546" cy="7223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444" b="0" i="0" spc="0" baseline="0" dirty="0">
                <a:latin typeface="Berlin Sans FB Demi" panose="020E0802020502020306" pitchFamily="34" charset="0"/>
              </a:rPr>
              <a:t>горения ма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ериа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ы</a:t>
            </a:r>
          </a:p>
          <a:p>
            <a:pPr marL="0">
              <a:lnSpc>
                <a:spcPts val="2724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де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я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на гру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ы: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icture 12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22" name="Freeform 122"/>
          <p:cNvSpPr/>
          <p:nvPr/>
        </p:nvSpPr>
        <p:spPr>
          <a:xfrm flipV="1">
            <a:off x="0" y="1"/>
            <a:ext cx="12191998" cy="6371073"/>
          </a:xfrm>
          <a:custGeom>
            <a:avLst/>
            <a:gdLst/>
            <a:ahLst/>
            <a:cxnLst/>
            <a:rect l="0" t="0" r="0" b="0"/>
            <a:pathLst>
              <a:path w="17449800" h="9118600">
                <a:moveTo>
                  <a:pt x="0" y="9118600"/>
                </a:moveTo>
                <a:lnTo>
                  <a:pt x="17449800" y="9118600"/>
                </a:lnTo>
                <a:lnTo>
                  <a:pt x="17449800" y="0"/>
                </a:lnTo>
                <a:lnTo>
                  <a:pt x="0" y="0"/>
                </a:lnTo>
                <a:lnTo>
                  <a:pt x="0" y="91186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887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" name="Rectangle 123"/>
          <p:cNvSpPr/>
          <p:nvPr/>
        </p:nvSpPr>
        <p:spPr>
          <a:xfrm>
            <a:off x="887336" y="-85849"/>
            <a:ext cx="10813473" cy="44118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6637" b="0" i="0" spc="-160" baseline="0" dirty="0">
                <a:latin typeface="Berlin Sans FB Demi" panose="020E0802020502020306" pitchFamily="34" charset="0"/>
              </a:rPr>
              <a:t>П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-28" baseline="0" dirty="0">
                <a:latin typeface="Berlin Sans FB Demi" panose="020E0802020502020306" pitchFamily="34" charset="0"/>
              </a:rPr>
              <a:t>к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а</a:t>
            </a:r>
            <a:r>
              <a:rPr lang="en-US" sz="6637" b="0" i="0" spc="-19" baseline="0" dirty="0">
                <a:latin typeface="Berlin Sans FB Demi" panose="020E0802020502020306" pitchFamily="34" charset="0"/>
              </a:rPr>
              <a:t>з</a:t>
            </a:r>
            <a:r>
              <a:rPr lang="en-US" sz="6637" b="0" i="0" spc="-32" baseline="0" dirty="0">
                <a:latin typeface="Berlin Sans FB Demi" panose="020E0802020502020306" pitchFamily="34" charset="0"/>
              </a:rPr>
              <a:t>а</a:t>
            </a:r>
            <a:r>
              <a:rPr lang="en-US" sz="6637" b="0" i="0" spc="-12" baseline="0" dirty="0">
                <a:latin typeface="Berlin Sans FB Demi" panose="020E0802020502020306" pitchFamily="34" charset="0"/>
              </a:rPr>
              <a:t>т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е</a:t>
            </a:r>
            <a:r>
              <a:rPr lang="en-US" sz="6637" b="0" i="0" spc="-21" baseline="0" dirty="0">
                <a:latin typeface="Berlin Sans FB Demi" panose="020E0802020502020306" pitchFamily="34" charset="0"/>
              </a:rPr>
              <a:t>л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и</a:t>
            </a:r>
          </a:p>
          <a:p>
            <a:pPr marL="0">
              <a:lnSpc>
                <a:spcPts val="6637"/>
              </a:lnSpc>
            </a:pPr>
            <a:r>
              <a:rPr lang="en-US" sz="6637" b="0" i="0" spc="0" baseline="0" dirty="0">
                <a:latin typeface="Berlin Sans FB Demi" panose="020E0802020502020306" pitchFamily="34" charset="0"/>
              </a:rPr>
              <a:t>п</a:t>
            </a:r>
            <a:r>
              <a:rPr lang="en-US" sz="6637" b="0" i="0" spc="-9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ж</a:t>
            </a:r>
            <a:r>
              <a:rPr lang="en-US" sz="6637" b="0" i="0" spc="-32" baseline="0" dirty="0">
                <a:latin typeface="Berlin Sans FB Demi" panose="020E0802020502020306" pitchFamily="34" charset="0"/>
              </a:rPr>
              <a:t>а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р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в</a:t>
            </a:r>
            <a:r>
              <a:rPr lang="en-US" sz="6637" b="0" i="0" spc="-19" baseline="0" dirty="0">
                <a:latin typeface="Berlin Sans FB Demi" panose="020E0802020502020306" pitchFamily="34" charset="0"/>
              </a:rPr>
              <a:t>з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рыв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оо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п</a:t>
            </a:r>
            <a:r>
              <a:rPr lang="en-US" sz="6637" b="0" i="0" spc="-32" baseline="0" dirty="0">
                <a:latin typeface="Berlin Sans FB Demi" panose="020E0802020502020306" pitchFamily="34" charset="0"/>
              </a:rPr>
              <a:t>а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с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но</a:t>
            </a:r>
            <a:r>
              <a:rPr lang="en-US" sz="6637" b="0" i="0" spc="150" baseline="0" dirty="0">
                <a:latin typeface="Berlin Sans FB Demi" panose="020E0802020502020306" pitchFamily="34" charset="0"/>
              </a:rPr>
              <a:t>с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т</a:t>
            </a:r>
            <a:r>
              <a:rPr lang="en-US" sz="6637" b="0" i="0" spc="-31" baseline="0" dirty="0">
                <a:latin typeface="Berlin Sans FB Demi" panose="020E0802020502020306" pitchFamily="34" charset="0"/>
              </a:rPr>
              <a:t>и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 и</a:t>
            </a:r>
          </a:p>
          <a:p>
            <a:pPr marL="0">
              <a:lnSpc>
                <a:spcPts val="6637"/>
              </a:lnSpc>
            </a:pPr>
            <a:r>
              <a:rPr lang="en-US" sz="6637" b="0" i="0" spc="0" baseline="0" dirty="0">
                <a:latin typeface="Berlin Sans FB Demi" panose="020E0802020502020306" pitchFamily="34" charset="0"/>
              </a:rPr>
              <a:t>п</a:t>
            </a:r>
            <a:r>
              <a:rPr lang="en-US" sz="6637" b="0" i="0" spc="-9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ж</a:t>
            </a:r>
            <a:r>
              <a:rPr lang="en-US" sz="6637" b="0" i="0" spc="-32" baseline="0" dirty="0">
                <a:latin typeface="Berlin Sans FB Demi" panose="020E0802020502020306" pitchFamily="34" charset="0"/>
              </a:rPr>
              <a:t>а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р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но</a:t>
            </a:r>
            <a:r>
              <a:rPr lang="en-US" sz="6637" b="0" i="0" spc="-31" baseline="0" dirty="0">
                <a:latin typeface="Berlin Sans FB Demi" panose="020E0802020502020306" pitchFamily="34" charset="0"/>
              </a:rPr>
              <a:t>й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 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п</a:t>
            </a:r>
            <a:r>
              <a:rPr lang="en-US" sz="6637" b="0" i="0" spc="-32" baseline="0" dirty="0">
                <a:latin typeface="Berlin Sans FB Demi" panose="020E0802020502020306" pitchFamily="34" charset="0"/>
              </a:rPr>
              <a:t>а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с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но</a:t>
            </a:r>
            <a:r>
              <a:rPr lang="en-US" sz="6637" b="0" i="0" spc="150" baseline="0" dirty="0">
                <a:latin typeface="Berlin Sans FB Demi" panose="020E0802020502020306" pitchFamily="34" charset="0"/>
              </a:rPr>
              <a:t>с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т</a:t>
            </a:r>
            <a:r>
              <a:rPr lang="en-US" sz="6637" b="0" i="0" spc="-31" baseline="0" dirty="0">
                <a:latin typeface="Berlin Sans FB Demi" panose="020E0802020502020306" pitchFamily="34" charset="0"/>
              </a:rPr>
              <a:t>и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 ве</a:t>
            </a:r>
            <a:r>
              <a:rPr lang="en-US" sz="6637" b="0" i="0" spc="-63" baseline="0" dirty="0">
                <a:latin typeface="Berlin Sans FB Demi" panose="020E0802020502020306" pitchFamily="34" charset="0"/>
              </a:rPr>
              <a:t>щ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е</a:t>
            </a:r>
            <a:r>
              <a:rPr lang="en-US" sz="6637" b="0" i="0" spc="150" baseline="0" dirty="0">
                <a:latin typeface="Berlin Sans FB Demi" panose="020E0802020502020306" pitchFamily="34" charset="0"/>
              </a:rPr>
              <a:t>с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тв</a:t>
            </a:r>
          </a:p>
          <a:p>
            <a:pPr marL="0">
              <a:lnSpc>
                <a:spcPts val="6637"/>
              </a:lnSpc>
            </a:pPr>
            <a:r>
              <a:rPr lang="en-US" sz="6637" b="0" i="0" spc="-31" baseline="0" dirty="0">
                <a:latin typeface="Berlin Sans FB Demi" panose="020E0802020502020306" pitchFamily="34" charset="0"/>
              </a:rPr>
              <a:t>и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сп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-21" baseline="0" dirty="0">
                <a:latin typeface="Berlin Sans FB Demi" panose="020E0802020502020306" pitchFamily="34" charset="0"/>
              </a:rPr>
              <a:t>л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ьзую</a:t>
            </a:r>
            <a:r>
              <a:rPr lang="en-US" sz="6637" b="0" i="0" spc="-12" baseline="0" dirty="0">
                <a:latin typeface="Berlin Sans FB Demi" panose="020E0802020502020306" pitchFamily="34" charset="0"/>
              </a:rPr>
              <a:t>т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 д</a:t>
            </a:r>
            <a:r>
              <a:rPr lang="en-US" sz="6637" b="0" i="0" spc="-21" baseline="0" dirty="0">
                <a:latin typeface="Berlin Sans FB Demi" panose="020E0802020502020306" pitchFamily="34" charset="0"/>
              </a:rPr>
              <a:t>л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я р</a:t>
            </a:r>
            <a:r>
              <a:rPr lang="en-US" sz="6637" b="0" i="0" spc="-32" baseline="0" dirty="0">
                <a:latin typeface="Berlin Sans FB Demi" panose="020E0802020502020306" pitchFamily="34" charset="0"/>
              </a:rPr>
              <a:t>а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сче</a:t>
            </a:r>
            <a:r>
              <a:rPr lang="en-US" sz="6637" b="0" i="0" spc="-12" baseline="0" dirty="0">
                <a:latin typeface="Berlin Sans FB Demi" panose="020E0802020502020306" pitchFamily="34" charset="0"/>
              </a:rPr>
              <a:t>т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а</a:t>
            </a:r>
          </a:p>
          <a:p>
            <a:pPr marL="0">
              <a:lnSpc>
                <a:spcPts val="6637"/>
              </a:lnSpc>
            </a:pPr>
            <a:r>
              <a:rPr lang="en-US" sz="6637" b="0" i="0" spc="0" baseline="0" dirty="0">
                <a:latin typeface="Berlin Sans FB Demi" panose="020E0802020502020306" pitchFamily="34" charset="0"/>
              </a:rPr>
              <a:t>п</a:t>
            </a:r>
            <a:r>
              <a:rPr lang="en-US" sz="6637" b="0" i="0" spc="-9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ж</a:t>
            </a:r>
            <a:r>
              <a:rPr lang="en-US" sz="6637" b="0" i="0" spc="-32" baseline="0" dirty="0">
                <a:latin typeface="Berlin Sans FB Demi" panose="020E0802020502020306" pitchFamily="34" charset="0"/>
              </a:rPr>
              <a:t>а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р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но</a:t>
            </a:r>
            <a:r>
              <a:rPr lang="en-US" sz="6637" b="0" i="0" spc="-49" baseline="0" dirty="0">
                <a:latin typeface="Berlin Sans FB Demi" panose="020E0802020502020306" pitchFamily="34" charset="0"/>
              </a:rPr>
              <a:t>г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 р</a:t>
            </a:r>
            <a:r>
              <a:rPr lang="en-US" sz="6637" b="0" i="0" spc="-31" baseline="0" dirty="0">
                <a:latin typeface="Berlin Sans FB Demi" panose="020E0802020502020306" pitchFamily="34" charset="0"/>
              </a:rPr>
              <a:t>и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с</a:t>
            </a:r>
            <a:r>
              <a:rPr lang="en-US" sz="6637" b="0" i="0" spc="-28" baseline="0" dirty="0">
                <a:latin typeface="Berlin Sans FB Demi" panose="020E0802020502020306" pitchFamily="34" charset="0"/>
              </a:rPr>
              <a:t>к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icture 12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25" name="Freeform 125"/>
          <p:cNvSpPr/>
          <p:nvPr/>
        </p:nvSpPr>
        <p:spPr>
          <a:xfrm flipV="1">
            <a:off x="0" y="1"/>
            <a:ext cx="12191998" cy="6371073"/>
          </a:xfrm>
          <a:custGeom>
            <a:avLst/>
            <a:gdLst/>
            <a:ahLst/>
            <a:cxnLst/>
            <a:rect l="0" t="0" r="0" b="0"/>
            <a:pathLst>
              <a:path w="17449800" h="9118600">
                <a:moveTo>
                  <a:pt x="0" y="9118600"/>
                </a:moveTo>
                <a:lnTo>
                  <a:pt x="17449800" y="9118600"/>
                </a:lnTo>
                <a:lnTo>
                  <a:pt x="17449800" y="0"/>
                </a:lnTo>
                <a:lnTo>
                  <a:pt x="0" y="0"/>
                </a:lnTo>
                <a:lnTo>
                  <a:pt x="0" y="91186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887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Rectangle 126"/>
          <p:cNvSpPr/>
          <p:nvPr/>
        </p:nvSpPr>
        <p:spPr>
          <a:xfrm>
            <a:off x="887336" y="-85848"/>
            <a:ext cx="11097462" cy="27190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6637" b="0" i="0" spc="-33" baseline="0" dirty="0">
                <a:latin typeface="Berlin Sans FB Demi" panose="020E0802020502020306" pitchFamily="34" charset="0"/>
              </a:rPr>
              <a:t>В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е</a:t>
            </a:r>
            <a:r>
              <a:rPr lang="en-US" sz="6637" b="0" i="0" spc="-63" baseline="0" dirty="0">
                <a:latin typeface="Berlin Sans FB Demi" panose="020E0802020502020306" pitchFamily="34" charset="0"/>
              </a:rPr>
              <a:t>щ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е</a:t>
            </a:r>
            <a:r>
              <a:rPr lang="en-US" sz="6637" b="0" i="0" spc="150" baseline="0" dirty="0">
                <a:latin typeface="Berlin Sans FB Demi" panose="020E0802020502020306" pitchFamily="34" charset="0"/>
              </a:rPr>
              <a:t>с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тв</a:t>
            </a:r>
            <a:r>
              <a:rPr lang="en-US" sz="6637" b="0" i="0" spc="-32" baseline="0" dirty="0">
                <a:latin typeface="Berlin Sans FB Demi" panose="020E0802020502020306" pitchFamily="34" charset="0"/>
              </a:rPr>
              <a:t>а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 </a:t>
            </a:r>
            <a:r>
              <a:rPr lang="en-US" sz="6637" b="0" i="0" spc="-31" baseline="0" dirty="0">
                <a:latin typeface="Berlin Sans FB Demi" panose="020E0802020502020306" pitchFamily="34" charset="0"/>
              </a:rPr>
              <a:t>и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 м</a:t>
            </a:r>
            <a:r>
              <a:rPr lang="en-US" sz="6637" b="0" i="0" spc="-32" baseline="0" dirty="0">
                <a:latin typeface="Berlin Sans FB Demi" panose="020E0802020502020306" pitchFamily="34" charset="0"/>
              </a:rPr>
              <a:t>а</a:t>
            </a:r>
            <a:r>
              <a:rPr lang="en-US" sz="6637" b="0" i="0" spc="-12" baseline="0" dirty="0">
                <a:latin typeface="Berlin Sans FB Demi" panose="020E0802020502020306" pitchFamily="34" charset="0"/>
              </a:rPr>
              <a:t>т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ер</a:t>
            </a:r>
            <a:r>
              <a:rPr lang="en-US" sz="6637" b="0" i="0" spc="-31" baseline="0" dirty="0">
                <a:latin typeface="Berlin Sans FB Demi" panose="020E0802020502020306" pitchFamily="34" charset="0"/>
              </a:rPr>
              <a:t>и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а</a:t>
            </a:r>
            <a:r>
              <a:rPr lang="en-US" sz="6637" b="0" i="0" spc="-21" baseline="0" dirty="0">
                <a:latin typeface="Berlin Sans FB Demi" panose="020E0802020502020306" pitchFamily="34" charset="0"/>
              </a:rPr>
              <a:t>л</a:t>
            </a:r>
            <a:r>
              <a:rPr lang="en-US" sz="6637" b="0" i="0" spc="-119" baseline="0" dirty="0">
                <a:latin typeface="Berlin Sans FB Demi" panose="020E0802020502020306" pitchFamily="34" charset="0"/>
              </a:rPr>
              <a:t>ы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, </a:t>
            </a:r>
            <a:r>
              <a:rPr lang="en-US" sz="6637" b="0" i="0" spc="-28" baseline="0" dirty="0">
                <a:latin typeface="Berlin Sans FB Demi" panose="020E0802020502020306" pitchFamily="34" charset="0"/>
              </a:rPr>
              <a:t>к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р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ме</a:t>
            </a:r>
          </a:p>
          <a:p>
            <a:pPr marL="0">
              <a:lnSpc>
                <a:spcPts val="6637"/>
              </a:lnSpc>
            </a:pPr>
            <a:r>
              <a:rPr lang="en-US" sz="6637" b="0" i="0" spc="150" baseline="0" dirty="0">
                <a:latin typeface="Berlin Sans FB Demi" panose="020E0802020502020306" pitchFamily="34" charset="0"/>
              </a:rPr>
              <a:t>с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тр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-31" baseline="0" dirty="0">
                <a:latin typeface="Berlin Sans FB Demi" panose="020E0802020502020306" pitchFamily="34" charset="0"/>
              </a:rPr>
              <a:t>и</a:t>
            </a:r>
            <a:r>
              <a:rPr lang="en-US" sz="6637" b="0" i="0" spc="-12" baseline="0" dirty="0">
                <a:latin typeface="Berlin Sans FB Demi" panose="020E0802020502020306" pitchFamily="34" charset="0"/>
              </a:rPr>
              <a:t>т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е</a:t>
            </a:r>
            <a:r>
              <a:rPr lang="en-US" sz="6637" b="0" i="0" spc="-21" baseline="0" dirty="0">
                <a:latin typeface="Berlin Sans FB Demi" panose="020E0802020502020306" pitchFamily="34" charset="0"/>
              </a:rPr>
              <a:t>л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ь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н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ы</a:t>
            </a:r>
            <a:r>
              <a:rPr lang="en-US" sz="6637" b="0" i="0" spc="-128" baseline="0" dirty="0">
                <a:latin typeface="Berlin Sans FB Demi" panose="020E0802020502020306" pitchFamily="34" charset="0"/>
              </a:rPr>
              <a:t>х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, </a:t>
            </a:r>
            <a:r>
              <a:rPr lang="en-US" sz="6637" b="0" i="0" spc="-12" baseline="0" dirty="0">
                <a:latin typeface="Berlin Sans FB Demi" panose="020E0802020502020306" pitchFamily="34" charset="0"/>
              </a:rPr>
              <a:t>т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е</a:t>
            </a:r>
            <a:r>
              <a:rPr lang="en-US" sz="6637" b="0" i="0" spc="-98" baseline="0" dirty="0">
                <a:latin typeface="Berlin Sans FB Demi" panose="020E0802020502020306" pitchFamily="34" charset="0"/>
              </a:rPr>
              <a:t>к</a:t>
            </a:r>
            <a:r>
              <a:rPr lang="en-US" sz="6637" b="0" i="0" spc="150" baseline="0" dirty="0">
                <a:latin typeface="Berlin Sans FB Demi" panose="020E0802020502020306" pitchFamily="34" charset="0"/>
              </a:rPr>
              <a:t>с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т</a:t>
            </a:r>
            <a:r>
              <a:rPr lang="en-US" sz="6637" b="0" i="0" spc="-31" baseline="0" dirty="0">
                <a:latin typeface="Berlin Sans FB Demi" panose="020E0802020502020306" pitchFamily="34" charset="0"/>
              </a:rPr>
              <a:t>и</a:t>
            </a:r>
            <a:r>
              <a:rPr lang="en-US" sz="6637" b="0" i="0" spc="-21" baseline="0" dirty="0">
                <a:latin typeface="Berlin Sans FB Demi" panose="020E0802020502020306" pitchFamily="34" charset="0"/>
              </a:rPr>
              <a:t>л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ь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н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ых и</a:t>
            </a:r>
          </a:p>
          <a:p>
            <a:pPr marL="0">
              <a:lnSpc>
                <a:spcPts val="6637"/>
              </a:lnSpc>
            </a:pPr>
            <a:r>
              <a:rPr lang="en-US" sz="6637" b="0" i="0" spc="-98" baseline="0" dirty="0">
                <a:latin typeface="Berlin Sans FB Demi" panose="020E0802020502020306" pitchFamily="34" charset="0"/>
              </a:rPr>
              <a:t>к</a:t>
            </a:r>
            <a:r>
              <a:rPr lang="en-US" sz="6637" b="0" i="0" spc="-9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-34" baseline="0" dirty="0">
                <a:latin typeface="Berlin Sans FB Demi" panose="020E0802020502020306" pitchFamily="34" charset="0"/>
              </a:rPr>
              <a:t>ж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еве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нн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ых </a:t>
            </a:r>
            <a:r>
              <a:rPr lang="en-US" sz="6637" b="0" i="0" spc="-70" baseline="0" dirty="0">
                <a:latin typeface="Berlin Sans FB Demi" panose="020E0802020502020306" pitchFamily="34" charset="0"/>
              </a:rPr>
              <a:t>д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е</a:t>
            </a:r>
            <a:r>
              <a:rPr lang="en-US" sz="6637" b="0" i="0" spc="-21" baseline="0" dirty="0">
                <a:latin typeface="Berlin Sans FB Demi" panose="020E0802020502020306" pitchFamily="34" charset="0"/>
              </a:rPr>
              <a:t>л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я</a:t>
            </a:r>
            <a:r>
              <a:rPr lang="en-US" sz="6637" b="0" i="0" spc="-12" baseline="0" dirty="0">
                <a:latin typeface="Berlin Sans FB Demi" panose="020E0802020502020306" pitchFamily="34" charset="0"/>
              </a:rPr>
              <a:t>т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Picture 12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28" name="Freeform 128"/>
          <p:cNvSpPr/>
          <p:nvPr/>
        </p:nvSpPr>
        <p:spPr>
          <a:xfrm flipV="1">
            <a:off x="0" y="0"/>
            <a:ext cx="12191998" cy="6379946"/>
          </a:xfrm>
          <a:custGeom>
            <a:avLst/>
            <a:gdLst/>
            <a:ahLst/>
            <a:cxnLst/>
            <a:rect l="0" t="0" r="0" b="0"/>
            <a:pathLst>
              <a:path w="17449800" h="9131300">
                <a:moveTo>
                  <a:pt x="0" y="9131300"/>
                </a:moveTo>
                <a:lnTo>
                  <a:pt x="17449800" y="9131300"/>
                </a:lnTo>
                <a:lnTo>
                  <a:pt x="17449800" y="0"/>
                </a:lnTo>
                <a:lnTo>
                  <a:pt x="0" y="0"/>
                </a:lnTo>
                <a:lnTo>
                  <a:pt x="0" y="91313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887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Rectangle 129"/>
          <p:cNvSpPr/>
          <p:nvPr/>
        </p:nvSpPr>
        <p:spPr>
          <a:xfrm>
            <a:off x="6867981" y="303794"/>
            <a:ext cx="4817729" cy="106862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444" b="0" i="0" spc="-41" baseline="0" dirty="0">
                <a:latin typeface="Berlin Sans FB Demi" panose="020E0802020502020306" pitchFamily="34" charset="0"/>
              </a:rPr>
              <a:t>Н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егор</a:t>
            </a:r>
            <a:r>
              <a:rPr lang="en-US" sz="2444" b="0" i="0" spc="-12" baseline="0" dirty="0">
                <a:latin typeface="Berlin Sans FB Demi" panose="020E0802020502020306" pitchFamily="34" charset="0"/>
              </a:rPr>
              <a:t>ю</a:t>
            </a:r>
            <a:r>
              <a:rPr lang="en-US" sz="2444" b="0" i="0" spc="-31" baseline="0" dirty="0">
                <a:latin typeface="Berlin Sans FB Demi" panose="020E0802020502020306" pitchFamily="34" charset="0"/>
              </a:rPr>
              <a:t>ч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ие–ве</a:t>
            </a:r>
            <a:r>
              <a:rPr lang="en-US" sz="2444" b="0" i="0" spc="-15" baseline="0" dirty="0">
                <a:latin typeface="Berlin Sans FB Demi" panose="020E0802020502020306" pitchFamily="34" charset="0"/>
              </a:rPr>
              <a:t>щ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ес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ва и ма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ериа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-43" baseline="0" dirty="0">
                <a:latin typeface="Berlin Sans FB Demi" panose="020E0802020502020306" pitchFamily="34" charset="0"/>
              </a:rPr>
              <a:t>ы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,</a:t>
            </a:r>
          </a:p>
          <a:p>
            <a:pPr marL="0">
              <a:lnSpc>
                <a:spcPts val="2724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ко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орые не горя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 в воздух</a:t>
            </a:r>
            <a:r>
              <a:rPr lang="en-US" sz="2444" b="0" i="0" spc="-56" baseline="0" dirty="0">
                <a:latin typeface="Berlin Sans FB Demi" panose="020E0802020502020306" pitchFamily="34" charset="0"/>
              </a:rPr>
              <a:t>е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. </a:t>
            </a:r>
            <a:r>
              <a:rPr lang="en-US" sz="2444" b="0" i="0" spc="-72" baseline="0" dirty="0">
                <a:latin typeface="Berlin Sans FB Demi" panose="020E0802020502020306" pitchFamily="34" charset="0"/>
              </a:rPr>
              <a:t>М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огут</a:t>
            </a:r>
          </a:p>
          <a:p>
            <a:pPr marL="0">
              <a:lnSpc>
                <a:spcPts val="2724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бы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ь 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</a:t>
            </a:r>
            <a:r>
              <a:rPr lang="en-US" sz="2444" b="0" i="0" spc="-34" baseline="0" dirty="0">
                <a:latin typeface="Berlin Sans FB Demi" panose="020E0802020502020306" pitchFamily="34" charset="0"/>
              </a:rPr>
              <a:t>ж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аровзрывоо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асными</a:t>
            </a:r>
          </a:p>
        </p:txBody>
      </p:sp>
      <p:sp>
        <p:nvSpPr>
          <p:cNvPr id="130" name="Rectangle 130"/>
          <p:cNvSpPr/>
          <p:nvPr/>
        </p:nvSpPr>
        <p:spPr>
          <a:xfrm>
            <a:off x="6867981" y="1546065"/>
            <a:ext cx="4648901" cy="106862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444" b="0" i="0" spc="-87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рудногор</a:t>
            </a:r>
            <a:r>
              <a:rPr lang="en-US" sz="2444" b="0" i="0" spc="-12" baseline="0" dirty="0">
                <a:latin typeface="Berlin Sans FB Demi" panose="020E0802020502020306" pitchFamily="34" charset="0"/>
              </a:rPr>
              <a:t>ю</a:t>
            </a:r>
            <a:r>
              <a:rPr lang="en-US" sz="2444" b="0" i="0" spc="-31" baseline="0" dirty="0">
                <a:latin typeface="Berlin Sans FB Demi" panose="020E0802020502020306" pitchFamily="34" charset="0"/>
              </a:rPr>
              <a:t>ч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ие–ве</a:t>
            </a:r>
            <a:r>
              <a:rPr lang="en-US" sz="2444" b="0" i="0" spc="-15" baseline="0" dirty="0">
                <a:latin typeface="Berlin Sans FB Demi" panose="020E0802020502020306" pitchFamily="34" charset="0"/>
              </a:rPr>
              <a:t>щ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ес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ва и</a:t>
            </a:r>
          </a:p>
          <a:p>
            <a:pPr marL="0">
              <a:lnSpc>
                <a:spcPts val="2724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ма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ериа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-43" baseline="0" dirty="0">
                <a:latin typeface="Berlin Sans FB Demi" panose="020E0802020502020306" pitchFamily="34" charset="0"/>
              </a:rPr>
              <a:t>ы</a:t>
            </a:r>
            <a:r>
              <a:rPr lang="en-US" sz="2444" b="0" i="0" spc="-14" baseline="0" dirty="0">
                <a:latin typeface="Berlin Sans FB Demi" panose="020E0802020502020306" pitchFamily="34" charset="0"/>
              </a:rPr>
              <a:t>,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ко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орые горя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в</a:t>
            </a:r>
          </a:p>
          <a:p>
            <a:pPr marL="0">
              <a:lnSpc>
                <a:spcPts val="2724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воздухе 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ри ис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</a:t>
            </a:r>
            <a:r>
              <a:rPr lang="en-US" sz="2444" b="0" i="0" spc="-31" baseline="0" dirty="0">
                <a:latin typeface="Berlin Sans FB Demi" panose="020E0802020502020306" pitchFamily="34" charset="0"/>
              </a:rPr>
              <a:t>ч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нике за</a:t>
            </a:r>
            <a:r>
              <a:rPr lang="en-US" sz="2444" b="0" i="0" spc="-34" baseline="0" dirty="0">
                <a:latin typeface="Berlin Sans FB Demi" panose="020E0802020502020306" pitchFamily="34" charset="0"/>
              </a:rPr>
              <a:t>ж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игани</a:t>
            </a:r>
            <a:r>
              <a:rPr lang="en-US" sz="2444" b="0" i="0" spc="-78" baseline="0" dirty="0">
                <a:latin typeface="Berlin Sans FB Demi" panose="020E0802020502020306" pitchFamily="34" charset="0"/>
              </a:rPr>
              <a:t>я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,</a:t>
            </a:r>
          </a:p>
        </p:txBody>
      </p:sp>
      <p:sp>
        <p:nvSpPr>
          <p:cNvPr id="131" name="Rectangle 131"/>
          <p:cNvSpPr/>
          <p:nvPr/>
        </p:nvSpPr>
        <p:spPr>
          <a:xfrm>
            <a:off x="6867981" y="2584248"/>
            <a:ext cx="4477444" cy="23125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444" b="0" i="0" spc="0" baseline="0" dirty="0">
                <a:latin typeface="Berlin Sans FB Demi" panose="020E0802020502020306" pitchFamily="34" charset="0"/>
              </a:rPr>
              <a:t>но не горя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ос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 его уда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ения</a:t>
            </a:r>
          </a:p>
          <a:p>
            <a:pPr marL="0">
              <a:lnSpc>
                <a:spcPts val="4331"/>
              </a:lnSpc>
            </a:pPr>
            <a:r>
              <a:rPr lang="en-US" sz="2444" b="0" i="0" spc="-157" baseline="0" dirty="0">
                <a:latin typeface="Berlin Sans FB Demi" panose="020E0802020502020306" pitchFamily="34" charset="0"/>
              </a:rPr>
              <a:t>Г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ор</a:t>
            </a:r>
            <a:r>
              <a:rPr lang="en-US" sz="2444" b="0" i="0" spc="-12" baseline="0" dirty="0">
                <a:latin typeface="Berlin Sans FB Demi" panose="020E0802020502020306" pitchFamily="34" charset="0"/>
              </a:rPr>
              <a:t>ю</a:t>
            </a:r>
            <a:r>
              <a:rPr lang="en-US" sz="2444" b="0" i="0" spc="-31" baseline="0" dirty="0">
                <a:latin typeface="Berlin Sans FB Demi" panose="020E0802020502020306" pitchFamily="34" charset="0"/>
              </a:rPr>
              <a:t>ч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ие–ве</a:t>
            </a:r>
            <a:r>
              <a:rPr lang="en-US" sz="2444" b="0" i="0" spc="-15" baseline="0" dirty="0">
                <a:latin typeface="Berlin Sans FB Demi" panose="020E0802020502020306" pitchFamily="34" charset="0"/>
              </a:rPr>
              <a:t>щ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ес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ва и ма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ериа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-43" baseline="0" dirty="0">
                <a:latin typeface="Berlin Sans FB Demi" panose="020E0802020502020306" pitchFamily="34" charset="0"/>
              </a:rPr>
              <a:t>ы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,</a:t>
            </a:r>
          </a:p>
          <a:p>
            <a:pPr marL="0">
              <a:lnSpc>
                <a:spcPts val="2724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ко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орые самовозгора</a:t>
            </a:r>
            <a:r>
              <a:rPr lang="en-US" sz="2444" b="0" i="0" spc="-12" baseline="0" dirty="0">
                <a:latin typeface="Berlin Sans FB Demi" panose="020E0802020502020306" pitchFamily="34" charset="0"/>
              </a:rPr>
              <a:t>ю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ся и</a:t>
            </a:r>
          </a:p>
          <a:p>
            <a:pPr marL="0">
              <a:lnSpc>
                <a:spcPts val="2724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возгора</a:t>
            </a:r>
            <a:r>
              <a:rPr lang="en-US" sz="2444" b="0" i="0" spc="-12" baseline="0" dirty="0">
                <a:latin typeface="Berlin Sans FB Demi" panose="020E0802020502020306" pitchFamily="34" charset="0"/>
              </a:rPr>
              <a:t>ю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ся 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ри ис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</a:t>
            </a:r>
            <a:r>
              <a:rPr lang="en-US" sz="2444" b="0" i="0" spc="-31" baseline="0" dirty="0">
                <a:latin typeface="Berlin Sans FB Demi" panose="020E0802020502020306" pitchFamily="34" charset="0"/>
              </a:rPr>
              <a:t>ч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нике</a:t>
            </a:r>
          </a:p>
          <a:p>
            <a:pPr marL="0">
              <a:lnSpc>
                <a:spcPts val="2724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за</a:t>
            </a:r>
            <a:r>
              <a:rPr lang="en-US" sz="2444" b="0" i="0" spc="-34" baseline="0" dirty="0">
                <a:latin typeface="Berlin Sans FB Demi" panose="020E0802020502020306" pitchFamily="34" charset="0"/>
              </a:rPr>
              <a:t>ж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игани</a:t>
            </a:r>
            <a:r>
              <a:rPr lang="en-US" sz="2444" b="0" i="0" spc="-78" baseline="0" dirty="0">
                <a:latin typeface="Berlin Sans FB Demi" panose="020E0802020502020306" pitchFamily="34" charset="0"/>
              </a:rPr>
              <a:t>я</a:t>
            </a:r>
            <a:r>
              <a:rPr lang="en-US" sz="2444" b="0" i="0" spc="-14" baseline="0" dirty="0">
                <a:latin typeface="Berlin Sans FB Demi" panose="020E0802020502020306" pitchFamily="34" charset="0"/>
              </a:rPr>
              <a:t>,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ак и 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ос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 его</a:t>
            </a:r>
          </a:p>
          <a:p>
            <a:pPr marL="0">
              <a:lnSpc>
                <a:spcPts val="2724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уда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ения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icture 13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33" name="Freeform 133"/>
          <p:cNvSpPr/>
          <p:nvPr/>
        </p:nvSpPr>
        <p:spPr>
          <a:xfrm flipV="1">
            <a:off x="0" y="2"/>
            <a:ext cx="12191998" cy="6371073"/>
          </a:xfrm>
          <a:custGeom>
            <a:avLst/>
            <a:gdLst/>
            <a:ahLst/>
            <a:cxnLst/>
            <a:rect l="0" t="0" r="0" b="0"/>
            <a:pathLst>
              <a:path w="17449800" h="9118600">
                <a:moveTo>
                  <a:pt x="0" y="9118600"/>
                </a:moveTo>
                <a:lnTo>
                  <a:pt x="17449800" y="9118600"/>
                </a:lnTo>
                <a:lnTo>
                  <a:pt x="17449800" y="0"/>
                </a:lnTo>
                <a:lnTo>
                  <a:pt x="0" y="0"/>
                </a:lnTo>
                <a:lnTo>
                  <a:pt x="0" y="91186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887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Rectangle 134"/>
          <p:cNvSpPr/>
          <p:nvPr/>
        </p:nvSpPr>
        <p:spPr>
          <a:xfrm>
            <a:off x="887336" y="-85848"/>
            <a:ext cx="10658239" cy="44118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6637" b="0" i="0" spc="-160" baseline="0" dirty="0">
                <a:latin typeface="Berlin Sans FB Demi" panose="020E0802020502020306" pitchFamily="34" charset="0"/>
              </a:rPr>
              <a:t>П</a:t>
            </a:r>
            <a:r>
              <a:rPr lang="en-US" sz="6637" b="0" i="0" spc="-9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ж</a:t>
            </a:r>
            <a:r>
              <a:rPr lang="en-US" sz="6637" b="0" i="0" spc="-32" baseline="0" dirty="0">
                <a:latin typeface="Berlin Sans FB Demi" panose="020E0802020502020306" pitchFamily="34" charset="0"/>
              </a:rPr>
              <a:t>а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рную 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п</a:t>
            </a:r>
            <a:r>
              <a:rPr lang="en-US" sz="6637" b="0" i="0" spc="-32" baseline="0" dirty="0">
                <a:latin typeface="Berlin Sans FB Demi" panose="020E0802020502020306" pitchFamily="34" charset="0"/>
              </a:rPr>
              <a:t>а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с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но</a:t>
            </a:r>
            <a:r>
              <a:rPr lang="en-US" sz="6637" b="0" i="0" spc="150" baseline="0" dirty="0">
                <a:latin typeface="Berlin Sans FB Demi" panose="020E0802020502020306" pitchFamily="34" charset="0"/>
              </a:rPr>
              <a:t>с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ть</a:t>
            </a:r>
          </a:p>
          <a:p>
            <a:pPr marL="0">
              <a:lnSpc>
                <a:spcPts val="6637"/>
              </a:lnSpc>
            </a:pPr>
            <a:r>
              <a:rPr lang="en-US" sz="6637" b="0" i="0" spc="150" baseline="0" dirty="0">
                <a:latin typeface="Berlin Sans FB Demi" panose="020E0802020502020306" pitchFamily="34" charset="0"/>
              </a:rPr>
              <a:t>с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тр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-31" baseline="0" dirty="0">
                <a:latin typeface="Berlin Sans FB Demi" panose="020E0802020502020306" pitchFamily="34" charset="0"/>
              </a:rPr>
              <a:t>и</a:t>
            </a:r>
            <a:r>
              <a:rPr lang="en-US" sz="6637" b="0" i="0" spc="-12" baseline="0" dirty="0">
                <a:latin typeface="Berlin Sans FB Demi" panose="020E0802020502020306" pitchFamily="34" charset="0"/>
              </a:rPr>
              <a:t>т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е</a:t>
            </a:r>
            <a:r>
              <a:rPr lang="en-US" sz="6637" b="0" i="0" spc="-21" baseline="0" dirty="0">
                <a:latin typeface="Berlin Sans FB Demi" panose="020E0802020502020306" pitchFamily="34" charset="0"/>
              </a:rPr>
              <a:t>л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ь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н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ы</a:t>
            </a:r>
            <a:r>
              <a:rPr lang="en-US" sz="6637" b="0" i="0" spc="-128" baseline="0" dirty="0">
                <a:latin typeface="Berlin Sans FB Demi" panose="020E0802020502020306" pitchFamily="34" charset="0"/>
              </a:rPr>
              <a:t>х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, </a:t>
            </a:r>
            <a:r>
              <a:rPr lang="en-US" sz="6637" b="0" i="0" spc="-12" baseline="0" dirty="0">
                <a:latin typeface="Berlin Sans FB Demi" panose="020E0802020502020306" pitchFamily="34" charset="0"/>
              </a:rPr>
              <a:t>т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е</a:t>
            </a:r>
            <a:r>
              <a:rPr lang="en-US" sz="6637" b="0" i="0" spc="-98" baseline="0" dirty="0">
                <a:latin typeface="Berlin Sans FB Demi" panose="020E0802020502020306" pitchFamily="34" charset="0"/>
              </a:rPr>
              <a:t>к</a:t>
            </a:r>
            <a:r>
              <a:rPr lang="en-US" sz="6637" b="0" i="0" spc="150" baseline="0" dirty="0">
                <a:latin typeface="Berlin Sans FB Demi" panose="020E0802020502020306" pitchFamily="34" charset="0"/>
              </a:rPr>
              <a:t>с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т</a:t>
            </a:r>
            <a:r>
              <a:rPr lang="en-US" sz="6637" b="0" i="0" spc="-31" baseline="0" dirty="0">
                <a:latin typeface="Berlin Sans FB Demi" panose="020E0802020502020306" pitchFamily="34" charset="0"/>
              </a:rPr>
              <a:t>и</a:t>
            </a:r>
            <a:r>
              <a:rPr lang="en-US" sz="6637" b="0" i="0" spc="-21" baseline="0" dirty="0">
                <a:latin typeface="Berlin Sans FB Demi" panose="020E0802020502020306" pitchFamily="34" charset="0"/>
              </a:rPr>
              <a:t>л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ь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н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ых и</a:t>
            </a:r>
          </a:p>
          <a:p>
            <a:pPr marL="0">
              <a:lnSpc>
                <a:spcPts val="6637"/>
              </a:lnSpc>
            </a:pPr>
            <a:r>
              <a:rPr lang="en-US" sz="6637" b="0" i="0" spc="-98" baseline="0" dirty="0">
                <a:latin typeface="Berlin Sans FB Demi" panose="020E0802020502020306" pitchFamily="34" charset="0"/>
              </a:rPr>
              <a:t>к</a:t>
            </a:r>
            <a:r>
              <a:rPr lang="en-US" sz="6637" b="0" i="0" spc="-9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-34" baseline="0" dirty="0">
                <a:latin typeface="Berlin Sans FB Demi" panose="020E0802020502020306" pitchFamily="34" charset="0"/>
              </a:rPr>
              <a:t>ж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еве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нн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ых м</a:t>
            </a:r>
            <a:r>
              <a:rPr lang="en-US" sz="6637" b="0" i="0" spc="-32" baseline="0" dirty="0">
                <a:latin typeface="Berlin Sans FB Demi" panose="020E0802020502020306" pitchFamily="34" charset="0"/>
              </a:rPr>
              <a:t>а</a:t>
            </a:r>
            <a:r>
              <a:rPr lang="en-US" sz="6637" b="0" i="0" spc="-12" baseline="0" dirty="0">
                <a:latin typeface="Berlin Sans FB Demi" panose="020E0802020502020306" pitchFamily="34" charset="0"/>
              </a:rPr>
              <a:t>т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ер</a:t>
            </a:r>
            <a:r>
              <a:rPr lang="en-US" sz="6637" b="0" i="0" spc="-31" baseline="0" dirty="0">
                <a:latin typeface="Berlin Sans FB Demi" panose="020E0802020502020306" pitchFamily="34" charset="0"/>
              </a:rPr>
              <a:t>и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а</a:t>
            </a:r>
            <a:r>
              <a:rPr lang="en-US" sz="6637" b="0" i="0" spc="-21" baseline="0" dirty="0">
                <a:latin typeface="Berlin Sans FB Demi" panose="020E0802020502020306" pitchFamily="34" charset="0"/>
              </a:rPr>
              <a:t>л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в</a:t>
            </a:r>
          </a:p>
          <a:p>
            <a:pPr marL="0">
              <a:lnSpc>
                <a:spcPts val="6637"/>
              </a:lnSpc>
            </a:pPr>
            <a:r>
              <a:rPr lang="en-US" sz="6637" b="0" i="0" spc="-70" baseline="0" dirty="0">
                <a:latin typeface="Berlin Sans FB Demi" panose="020E0802020502020306" pitchFamily="34" charset="0"/>
              </a:rPr>
              <a:t>д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е</a:t>
            </a:r>
            <a:r>
              <a:rPr lang="en-US" sz="6637" b="0" i="0" spc="-21" baseline="0" dirty="0">
                <a:latin typeface="Berlin Sans FB Demi" panose="020E0802020502020306" pitchFamily="34" charset="0"/>
              </a:rPr>
              <a:t>л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я</a:t>
            </a:r>
            <a:r>
              <a:rPr lang="en-US" sz="6637" b="0" i="0" spc="-12" baseline="0" dirty="0">
                <a:latin typeface="Berlin Sans FB Demi" panose="020E0802020502020306" pitchFamily="34" charset="0"/>
              </a:rPr>
              <a:t>т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 п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 с</a:t>
            </a:r>
            <a:r>
              <a:rPr lang="en-US" sz="6637" b="0" i="0" spc="-21" baseline="0" dirty="0">
                <a:latin typeface="Berlin Sans FB Demi" panose="020E0802020502020306" pitchFamily="34" charset="0"/>
              </a:rPr>
              <a:t>л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едующ</a:t>
            </a:r>
            <a:r>
              <a:rPr lang="en-US" sz="6637" b="0" i="0" spc="-31" baseline="0" dirty="0">
                <a:latin typeface="Berlin Sans FB Demi" panose="020E0802020502020306" pitchFamily="34" charset="0"/>
              </a:rPr>
              <a:t>и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м</a:t>
            </a:r>
          </a:p>
          <a:p>
            <a:pPr marL="0">
              <a:lnSpc>
                <a:spcPts val="6637"/>
              </a:lnSpc>
            </a:pPr>
            <a:r>
              <a:rPr lang="en-US" sz="6637" b="0" i="0" spc="0" baseline="0" dirty="0">
                <a:latin typeface="Berlin Sans FB Demi" panose="020E0802020502020306" pitchFamily="34" charset="0"/>
              </a:rPr>
              <a:t>св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-31" baseline="0" dirty="0">
                <a:latin typeface="Berlin Sans FB Demi" panose="020E0802020502020306" pitchFamily="34" charset="0"/>
              </a:rPr>
              <a:t>й</a:t>
            </a:r>
            <a:r>
              <a:rPr lang="en-US" sz="6637" b="0" i="0" spc="150" baseline="0" dirty="0">
                <a:latin typeface="Berlin Sans FB Demi" panose="020E0802020502020306" pitchFamily="34" charset="0"/>
              </a:rPr>
              <a:t>с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тв</a:t>
            </a:r>
            <a:r>
              <a:rPr lang="en-US" sz="6637" b="0" i="0" spc="-32" baseline="0" dirty="0">
                <a:latin typeface="Berlin Sans FB Demi" panose="020E0802020502020306" pitchFamily="34" charset="0"/>
              </a:rPr>
              <a:t>а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м: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icture 13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36" name="Rectangle 136"/>
          <p:cNvSpPr/>
          <p:nvPr/>
        </p:nvSpPr>
        <p:spPr>
          <a:xfrm>
            <a:off x="887336" y="-85849"/>
            <a:ext cx="10060383" cy="525823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6637" b="0" i="0" spc="0" baseline="0" dirty="0">
                <a:latin typeface="Berlin Sans FB Demi" panose="020E0802020502020306" pitchFamily="34" charset="0"/>
              </a:rPr>
              <a:t>-</a:t>
            </a:r>
            <a:r>
              <a:rPr lang="en-US" sz="6637" b="0" i="0" spc="-49" baseline="0" dirty="0">
                <a:latin typeface="Berlin Sans FB Demi" panose="020E0802020502020306" pitchFamily="34" charset="0"/>
              </a:rPr>
              <a:t>г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рюче</a:t>
            </a:r>
            <a:r>
              <a:rPr lang="en-US" sz="6637" b="0" i="0" spc="150" baseline="0" dirty="0">
                <a:latin typeface="Berlin Sans FB Demi" panose="020E0802020502020306" pitchFamily="34" charset="0"/>
              </a:rPr>
              <a:t>с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ть;</a:t>
            </a:r>
          </a:p>
          <a:p>
            <a:pPr marL="0">
              <a:lnSpc>
                <a:spcPts val="6637"/>
              </a:lnSpc>
            </a:pPr>
            <a:r>
              <a:rPr lang="en-US" sz="6637" b="0" i="0" spc="0" baseline="0" dirty="0">
                <a:latin typeface="Berlin Sans FB Demi" panose="020E0802020502020306" pitchFamily="34" charset="0"/>
              </a:rPr>
              <a:t>-в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сп</a:t>
            </a:r>
            <a:r>
              <a:rPr lang="en-US" sz="6637" b="0" i="0" spc="-21" baseline="0" dirty="0">
                <a:latin typeface="Berlin Sans FB Demi" panose="020E0802020502020306" pitchFamily="34" charset="0"/>
              </a:rPr>
              <a:t>л</a:t>
            </a:r>
            <a:r>
              <a:rPr lang="en-US" sz="6637" b="0" i="0" spc="-32" baseline="0" dirty="0">
                <a:latin typeface="Berlin Sans FB Demi" panose="020E0802020502020306" pitchFamily="34" charset="0"/>
              </a:rPr>
              <a:t>а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ме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н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яем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150" baseline="0" dirty="0">
                <a:latin typeface="Berlin Sans FB Demi" panose="020E0802020502020306" pitchFamily="34" charset="0"/>
              </a:rPr>
              <a:t>с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ть;</a:t>
            </a:r>
          </a:p>
          <a:p>
            <a:pPr marL="0">
              <a:lnSpc>
                <a:spcPts val="6637"/>
              </a:lnSpc>
            </a:pPr>
            <a:r>
              <a:rPr lang="en-US" sz="6637" b="0" i="0" spc="0" baseline="0" dirty="0">
                <a:latin typeface="Berlin Sans FB Demi" panose="020E0802020502020306" pitchFamily="34" charset="0"/>
              </a:rPr>
              <a:t>-с</a:t>
            </a:r>
            <a:r>
              <a:rPr lang="en-US" sz="6637" b="0" i="0" spc="-98" baseline="0" dirty="0">
                <a:latin typeface="Berlin Sans FB Demi" panose="020E0802020502020306" pitchFamily="34" charset="0"/>
              </a:rPr>
              <a:t>к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р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150" baseline="0" dirty="0">
                <a:latin typeface="Berlin Sans FB Demi" panose="020E0802020502020306" pitchFamily="34" charset="0"/>
              </a:rPr>
              <a:t>с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ть р</a:t>
            </a:r>
            <a:r>
              <a:rPr lang="en-US" sz="6637" b="0" i="0" spc="-32" baseline="0" dirty="0">
                <a:latin typeface="Berlin Sans FB Demi" panose="020E0802020502020306" pitchFamily="34" charset="0"/>
              </a:rPr>
              <a:t>а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спр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150" baseline="0" dirty="0">
                <a:latin typeface="Berlin Sans FB Demi" panose="020E0802020502020306" pitchFamily="34" charset="0"/>
              </a:rPr>
              <a:t>с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тр</a:t>
            </a:r>
            <a:r>
              <a:rPr lang="en-US" sz="6637" b="0" i="0" spc="-32" baseline="0" dirty="0">
                <a:latin typeface="Berlin Sans FB Demi" panose="020E0802020502020306" pitchFamily="34" charset="0"/>
              </a:rPr>
              <a:t>а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н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е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н</a:t>
            </a:r>
            <a:r>
              <a:rPr lang="en-US" sz="6637" b="0" i="0" spc="-31" baseline="0" dirty="0">
                <a:latin typeface="Berlin Sans FB Demi" panose="020E0802020502020306" pitchFamily="34" charset="0"/>
              </a:rPr>
              <a:t>и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я</a:t>
            </a:r>
          </a:p>
          <a:p>
            <a:pPr marL="0">
              <a:lnSpc>
                <a:spcPts val="6637"/>
              </a:lnSpc>
            </a:pPr>
            <a:r>
              <a:rPr lang="en-US" sz="6637" b="0" i="0" spc="0" baseline="0" dirty="0">
                <a:latin typeface="Berlin Sans FB Demi" panose="020E0802020502020306" pitchFamily="34" charset="0"/>
              </a:rPr>
              <a:t>п</a:t>
            </a:r>
            <a:r>
              <a:rPr lang="en-US" sz="6637" b="0" i="0" spc="-21" baseline="0" dirty="0">
                <a:latin typeface="Berlin Sans FB Demi" panose="020E0802020502020306" pitchFamily="34" charset="0"/>
              </a:rPr>
              <a:t>л</a:t>
            </a:r>
            <a:r>
              <a:rPr lang="en-US" sz="6637" b="0" i="0" spc="-32" baseline="0" dirty="0">
                <a:latin typeface="Berlin Sans FB Demi" panose="020E0802020502020306" pitchFamily="34" charset="0"/>
              </a:rPr>
              <a:t>а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ме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н</a:t>
            </a:r>
            <a:r>
              <a:rPr lang="en-US" sz="6637" b="0" i="0" spc="-31" baseline="0" dirty="0">
                <a:latin typeface="Berlin Sans FB Demi" panose="020E0802020502020306" pitchFamily="34" charset="0"/>
              </a:rPr>
              <a:t>и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;</a:t>
            </a:r>
          </a:p>
          <a:p>
            <a:pPr marL="0">
              <a:lnSpc>
                <a:spcPts val="6637"/>
              </a:lnSpc>
            </a:pPr>
            <a:r>
              <a:rPr lang="en-US" sz="6637" b="0" i="0" spc="0" baseline="0" dirty="0">
                <a:latin typeface="Berlin Sans FB Demi" panose="020E0802020502020306" pitchFamily="34" charset="0"/>
              </a:rPr>
              <a:t>-дым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оо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бразующ</a:t>
            </a:r>
            <a:r>
              <a:rPr lang="en-US" sz="6637" b="0" i="0" spc="-32" baseline="0" dirty="0">
                <a:latin typeface="Berlin Sans FB Demi" panose="020E0802020502020306" pitchFamily="34" charset="0"/>
              </a:rPr>
              <a:t>а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я</a:t>
            </a:r>
          </a:p>
          <a:p>
            <a:pPr marL="0">
              <a:lnSpc>
                <a:spcPts val="6637"/>
              </a:lnSpc>
            </a:pPr>
            <a:r>
              <a:rPr lang="en-US" sz="6637" b="0" i="0" spc="0" baseline="0" dirty="0">
                <a:latin typeface="Berlin Sans FB Demi" panose="020E0802020502020306" pitchFamily="34" charset="0"/>
              </a:rPr>
              <a:t>сп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с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б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но</a:t>
            </a:r>
            <a:r>
              <a:rPr lang="en-US" sz="6637" b="0" i="0" spc="150" baseline="0" dirty="0">
                <a:latin typeface="Berlin Sans FB Demi" panose="020E0802020502020306" pitchFamily="34" charset="0"/>
              </a:rPr>
              <a:t>с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ть;</a:t>
            </a:r>
          </a:p>
        </p:txBody>
      </p:sp>
      <p:sp>
        <p:nvSpPr>
          <p:cNvPr id="137" name="Rectangle 137"/>
          <p:cNvSpPr/>
          <p:nvPr/>
        </p:nvSpPr>
        <p:spPr>
          <a:xfrm>
            <a:off x="887336" y="4971967"/>
            <a:ext cx="4963154" cy="102137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6637" b="0" i="0" spc="0" baseline="0" dirty="0">
                <a:latin typeface="Berlin Sans FB Demi" panose="020E0802020502020306" pitchFamily="34" charset="0"/>
              </a:rPr>
              <a:t>-</a:t>
            </a:r>
            <a:r>
              <a:rPr lang="en-US" sz="6637" b="0" i="0" spc="-12" baseline="0" dirty="0">
                <a:latin typeface="Berlin Sans FB Demi" panose="020E0802020502020306" pitchFamily="34" charset="0"/>
              </a:rPr>
              <a:t>т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о</a:t>
            </a:r>
            <a:r>
              <a:rPr lang="en-US" sz="6637" b="0" i="0" spc="-98" baseline="0" dirty="0">
                <a:latin typeface="Berlin Sans FB Demi" panose="020E0802020502020306" pitchFamily="34" charset="0"/>
              </a:rPr>
              <a:t>к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с</a:t>
            </a:r>
            <a:r>
              <a:rPr lang="en-US" sz="6637" b="0" i="0" spc="-31" baseline="0" dirty="0">
                <a:latin typeface="Berlin Sans FB Demi" panose="020E0802020502020306" pitchFamily="34" charset="0"/>
              </a:rPr>
              <a:t>и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ч</a:t>
            </a:r>
            <a:r>
              <a:rPr lang="en-US" sz="6637" b="0" i="0" spc="-24" baseline="0" dirty="0">
                <a:latin typeface="Berlin Sans FB Demi" panose="020E0802020502020306" pitchFamily="34" charset="0"/>
              </a:rPr>
              <a:t>но</a:t>
            </a:r>
            <a:r>
              <a:rPr lang="en-US" sz="6637" b="0" i="0" spc="150" baseline="0" dirty="0">
                <a:latin typeface="Berlin Sans FB Demi" panose="020E0802020502020306" pitchFamily="34" charset="0"/>
              </a:rPr>
              <a:t>с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т</a:t>
            </a:r>
            <a:r>
              <a:rPr lang="en-US" sz="6637" b="0" i="0" spc="-135" baseline="0" dirty="0">
                <a:latin typeface="Berlin Sans FB Demi" panose="020E0802020502020306" pitchFamily="34" charset="0"/>
              </a:rPr>
              <a:t>ь</a:t>
            </a:r>
            <a:r>
              <a:rPr lang="en-US" sz="6637" b="0" i="0" spc="0" baseline="0" dirty="0">
                <a:latin typeface="Berlin Sans FB Demi" panose="020E0802020502020306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Picture 13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40" name="Freeform 140"/>
          <p:cNvSpPr/>
          <p:nvPr/>
        </p:nvSpPr>
        <p:spPr>
          <a:xfrm flipV="1">
            <a:off x="0" y="-1"/>
            <a:ext cx="12191998" cy="6379946"/>
          </a:xfrm>
          <a:custGeom>
            <a:avLst/>
            <a:gdLst/>
            <a:ahLst/>
            <a:cxnLst/>
            <a:rect l="0" t="0" r="0" b="0"/>
            <a:pathLst>
              <a:path w="17449800" h="9131300">
                <a:moveTo>
                  <a:pt x="0" y="9131300"/>
                </a:moveTo>
                <a:lnTo>
                  <a:pt x="17449800" y="9131300"/>
                </a:lnTo>
                <a:lnTo>
                  <a:pt x="17449800" y="0"/>
                </a:lnTo>
                <a:lnTo>
                  <a:pt x="0" y="0"/>
                </a:lnTo>
                <a:lnTo>
                  <a:pt x="0" y="91313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887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Rectangle 141"/>
          <p:cNvSpPr/>
          <p:nvPr/>
        </p:nvSpPr>
        <p:spPr>
          <a:xfrm>
            <a:off x="887336" y="74979"/>
            <a:ext cx="4554164" cy="34348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4890" b="0" i="0" spc="-37" baseline="0" dirty="0">
                <a:latin typeface="Bureausans-Bold"/>
              </a:rPr>
              <a:t>П</a:t>
            </a:r>
            <a:r>
              <a:rPr lang="en-US" sz="4890" b="0" i="0" spc="0" baseline="0" dirty="0">
                <a:latin typeface="Bureausans-Bold"/>
              </a:rPr>
              <a:t>о </a:t>
            </a:r>
            <a:r>
              <a:rPr lang="en-US" sz="4890" b="0" i="0" spc="-13" baseline="0" dirty="0">
                <a:latin typeface="Bureausans-Bold"/>
              </a:rPr>
              <a:t>г</a:t>
            </a:r>
            <a:r>
              <a:rPr lang="en-US" sz="4890" b="0" i="0" spc="0" baseline="0" dirty="0">
                <a:latin typeface="Bureausans-Bold"/>
              </a:rPr>
              <a:t>орюч</a:t>
            </a:r>
            <a:r>
              <a:rPr lang="en-US" sz="4890" b="0" i="0" spc="-12" baseline="0" dirty="0">
                <a:latin typeface="Bureausans-Bold"/>
              </a:rPr>
              <a:t>е</a:t>
            </a:r>
            <a:r>
              <a:rPr lang="en-US" sz="4890" b="0" i="0" spc="0" baseline="0" dirty="0">
                <a:latin typeface="Bureausans-Bold"/>
              </a:rPr>
              <a:t>ст</a:t>
            </a:r>
            <a:r>
              <a:rPr lang="en-US" sz="4890" b="0" i="0" spc="-28" baseline="0" dirty="0">
                <a:latin typeface="Bureausans-Bold"/>
              </a:rPr>
              <a:t>и</a:t>
            </a:r>
            <a:r>
              <a:rPr lang="en-US" sz="4890" b="0" i="0" spc="0" baseline="0" dirty="0">
                <a:latin typeface="Bureausans-Bold"/>
              </a:rPr>
              <a:t> </a:t>
            </a:r>
          </a:p>
          <a:p>
            <a:pPr marL="0">
              <a:lnSpc>
                <a:spcPts val="4890"/>
              </a:lnSpc>
            </a:pPr>
            <a:r>
              <a:rPr lang="en-US" sz="4890" b="0" i="0" spc="-27" baseline="0" dirty="0">
                <a:latin typeface="Bureausans-Bold"/>
              </a:rPr>
              <a:t>м</a:t>
            </a:r>
            <a:r>
              <a:rPr lang="en-US" sz="4890" b="0" i="0" spc="0" baseline="0" dirty="0">
                <a:latin typeface="Bureausans-Bold"/>
              </a:rPr>
              <a:t>а</a:t>
            </a:r>
            <a:r>
              <a:rPr lang="en-US" sz="4890" b="0" i="0" spc="-19" baseline="0" dirty="0">
                <a:latin typeface="Bureausans-Bold"/>
              </a:rPr>
              <a:t>т</a:t>
            </a:r>
            <a:r>
              <a:rPr lang="en-US" sz="4890" b="0" i="0" spc="-12" baseline="0" dirty="0">
                <a:latin typeface="Bureausans-Bold"/>
              </a:rPr>
              <a:t>е</a:t>
            </a:r>
            <a:r>
              <a:rPr lang="en-US" sz="4890" b="0" i="0" spc="0" baseline="0" dirty="0">
                <a:latin typeface="Bureausans-Bold"/>
              </a:rPr>
              <a:t>р</a:t>
            </a:r>
            <a:r>
              <a:rPr lang="en-US" sz="4890" b="0" i="0" spc="-28" baseline="0" dirty="0">
                <a:latin typeface="Bureausans-Bold"/>
              </a:rPr>
              <a:t>и</a:t>
            </a:r>
            <a:r>
              <a:rPr lang="en-US" sz="4890" b="0" i="0" spc="0" baseline="0" dirty="0">
                <a:latin typeface="Bureausans-Bold"/>
              </a:rPr>
              <a:t>алы</a:t>
            </a:r>
          </a:p>
          <a:p>
            <a:pPr marL="0">
              <a:lnSpc>
                <a:spcPts val="4890"/>
              </a:lnSpc>
            </a:pPr>
            <a:r>
              <a:rPr lang="en-US" sz="4890" b="0" i="0" spc="-51" baseline="0" dirty="0">
                <a:latin typeface="Bureausans-Bold"/>
              </a:rPr>
              <a:t>д</a:t>
            </a:r>
            <a:r>
              <a:rPr lang="en-US" sz="4890" b="0" i="0" spc="-12" baseline="0" dirty="0">
                <a:latin typeface="Bureausans-Bold"/>
              </a:rPr>
              <a:t>е</a:t>
            </a:r>
            <a:r>
              <a:rPr lang="en-US" sz="4890" b="0" i="0" spc="0" baseline="0" dirty="0">
                <a:latin typeface="Bureausans-Bold"/>
              </a:rPr>
              <a:t>л</a:t>
            </a:r>
            <a:r>
              <a:rPr lang="en-US" sz="4890" b="0" i="0" spc="-24" baseline="0" dirty="0">
                <a:latin typeface="Bureausans-Bold"/>
              </a:rPr>
              <a:t>я</a:t>
            </a:r>
            <a:r>
              <a:rPr lang="en-US" sz="4890" b="0" i="0" spc="-19" baseline="0" dirty="0">
                <a:latin typeface="Bureausans-Bold"/>
              </a:rPr>
              <a:t>т</a:t>
            </a:r>
            <a:r>
              <a:rPr lang="en-US" sz="4890" b="0" i="0" spc="0" baseline="0" dirty="0">
                <a:latin typeface="Bureausans-Bold"/>
              </a:rPr>
              <a:t> </a:t>
            </a:r>
            <a:r>
              <a:rPr lang="en-US" sz="4890" b="0" i="0" spc="-33" baseline="0" dirty="0">
                <a:latin typeface="Bureausans-Bold"/>
              </a:rPr>
              <a:t>н</a:t>
            </a:r>
            <a:r>
              <a:rPr lang="en-US" sz="4890" b="0" i="0" spc="0" baseline="0" dirty="0">
                <a:latin typeface="Bureausans-Bold"/>
              </a:rPr>
              <a:t>а</a:t>
            </a:r>
          </a:p>
          <a:p>
            <a:pPr marL="0">
              <a:lnSpc>
                <a:spcPts val="4890"/>
              </a:lnSpc>
            </a:pPr>
            <a:r>
              <a:rPr lang="en-US" sz="4890" b="0" i="0" spc="-13" baseline="0" dirty="0">
                <a:latin typeface="Bureausans-Bold"/>
              </a:rPr>
              <a:t>г</a:t>
            </a:r>
            <a:r>
              <a:rPr lang="en-US" sz="4890" b="0" i="0" spc="0" baseline="0" dirty="0">
                <a:latin typeface="Bureausans-Bold"/>
              </a:rPr>
              <a:t>орюч</a:t>
            </a:r>
            <a:r>
              <a:rPr lang="en-US" sz="4890" b="0" i="0" spc="-28" baseline="0" dirty="0">
                <a:latin typeface="Bureausans-Bold"/>
              </a:rPr>
              <a:t>и</a:t>
            </a:r>
            <a:r>
              <a:rPr lang="en-US" sz="4890" b="0" i="0" spc="-12" baseline="0" dirty="0">
                <a:latin typeface="Bureausans-Bold"/>
              </a:rPr>
              <a:t>е</a:t>
            </a:r>
            <a:r>
              <a:rPr lang="en-US" sz="4890" b="0" i="0" spc="0" baseline="0" dirty="0">
                <a:latin typeface="Bureausans-Bold"/>
              </a:rPr>
              <a:t> </a:t>
            </a:r>
            <a:r>
              <a:rPr lang="en-US" sz="4890" b="0" i="0" spc="-16" baseline="0" dirty="0">
                <a:latin typeface="Bureausans-Bold"/>
              </a:rPr>
              <a:t>(</a:t>
            </a:r>
            <a:r>
              <a:rPr lang="en-US" sz="4890" b="0" i="0" spc="-27" baseline="0" dirty="0">
                <a:latin typeface="Bureausans-Bold"/>
              </a:rPr>
              <a:t>Г</a:t>
            </a:r>
            <a:r>
              <a:rPr lang="en-US" sz="4890" b="0" i="0" spc="-16" baseline="0" dirty="0">
                <a:latin typeface="Bureausans-Bold"/>
              </a:rPr>
              <a:t>)</a:t>
            </a:r>
            <a:r>
              <a:rPr lang="en-US" sz="4890" b="0" i="0" spc="0" baseline="0" dirty="0">
                <a:latin typeface="Bureausans-Bold"/>
              </a:rPr>
              <a:t>и</a:t>
            </a:r>
          </a:p>
          <a:p>
            <a:pPr marL="0">
              <a:lnSpc>
                <a:spcPts val="4890"/>
              </a:lnSpc>
            </a:pPr>
            <a:r>
              <a:rPr lang="en-US" sz="4890" b="0" i="0" spc="-33" baseline="0" dirty="0">
                <a:latin typeface="Bureausans-Bold"/>
              </a:rPr>
              <a:t>н</a:t>
            </a:r>
            <a:r>
              <a:rPr lang="en-US" sz="4890" b="0" i="0" spc="-12" baseline="0" dirty="0">
                <a:latin typeface="Bureausans-Bold"/>
              </a:rPr>
              <a:t>е</a:t>
            </a:r>
            <a:r>
              <a:rPr lang="en-US" sz="4890" b="0" i="0" spc="-13" baseline="0" dirty="0">
                <a:latin typeface="Bureausans-Bold"/>
              </a:rPr>
              <a:t>г</a:t>
            </a:r>
            <a:r>
              <a:rPr lang="en-US" sz="4890" b="0" i="0" spc="0" baseline="0" dirty="0">
                <a:latin typeface="Bureausans-Bold"/>
              </a:rPr>
              <a:t>орюч</a:t>
            </a:r>
            <a:r>
              <a:rPr lang="en-US" sz="4890" b="0" i="0" spc="-28" baseline="0" dirty="0">
                <a:latin typeface="Bureausans-Bold"/>
              </a:rPr>
              <a:t>и</a:t>
            </a:r>
            <a:r>
              <a:rPr lang="en-US" sz="4890" b="0" i="0" spc="-12" baseline="0" dirty="0">
                <a:latin typeface="Bureausans-Bold"/>
              </a:rPr>
              <a:t>е</a:t>
            </a:r>
            <a:r>
              <a:rPr lang="en-US" sz="4890" b="0" i="0" spc="0" baseline="0" dirty="0">
                <a:latin typeface="Bureausans-Bold"/>
              </a:rPr>
              <a:t> </a:t>
            </a:r>
            <a:r>
              <a:rPr lang="en-US" sz="4890" b="0" i="0" spc="-16" baseline="0" dirty="0">
                <a:latin typeface="Bureausans-Bold"/>
              </a:rPr>
              <a:t>(</a:t>
            </a:r>
            <a:r>
              <a:rPr lang="en-US" sz="4890" b="0" i="0" spc="572" baseline="0" dirty="0">
                <a:latin typeface="Bureausans-Bold"/>
              </a:rPr>
              <a:t>Н</a:t>
            </a:r>
            <a:r>
              <a:rPr lang="en-US" sz="4890" b="0" i="0" spc="-27" baseline="0" dirty="0">
                <a:latin typeface="Bureausans-Bold"/>
              </a:rPr>
              <a:t>Г</a:t>
            </a:r>
            <a:r>
              <a:rPr lang="en-US" sz="4890" b="0" i="0" spc="0" baseline="0" dirty="0">
                <a:latin typeface="Bureausans-Bold"/>
              </a:rPr>
              <a:t>)</a:t>
            </a:r>
          </a:p>
        </p:txBody>
      </p:sp>
      <p:sp>
        <p:nvSpPr>
          <p:cNvPr id="142" name="Rectangle 142"/>
          <p:cNvSpPr/>
          <p:nvPr/>
        </p:nvSpPr>
        <p:spPr>
          <a:xfrm>
            <a:off x="6867981" y="303793"/>
            <a:ext cx="4916923" cy="210737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444" b="0" i="0" spc="0" baseline="0" dirty="0">
                <a:latin typeface="Berlin Sans FB Demi" panose="020E0802020502020306" pitchFamily="34" charset="0"/>
              </a:rPr>
              <a:t>Ма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ериа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ы о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нося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к негор</a:t>
            </a:r>
            <a:r>
              <a:rPr lang="en-US" sz="2444" b="0" i="0" spc="-12" baseline="0" dirty="0">
                <a:latin typeface="Berlin Sans FB Demi" panose="020E0802020502020306" pitchFamily="34" charset="0"/>
              </a:rPr>
              <a:t>ю</a:t>
            </a:r>
            <a:r>
              <a:rPr lang="en-US" sz="2444" b="0" i="0" spc="-31" baseline="0" dirty="0">
                <a:latin typeface="Berlin Sans FB Demi" panose="020E0802020502020306" pitchFamily="34" charset="0"/>
              </a:rPr>
              <a:t>ч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и</a:t>
            </a:r>
            <a:r>
              <a:rPr lang="en-US" sz="2444" b="0" i="0" spc="-59" baseline="0" dirty="0">
                <a:latin typeface="Berlin Sans FB Demi" panose="020E0802020502020306" pitchFamily="34" charset="0"/>
              </a:rPr>
              <a:t>м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,</a:t>
            </a:r>
          </a:p>
          <a:p>
            <a:pPr marL="0">
              <a:lnSpc>
                <a:spcPts val="2724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ес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и 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рирос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ем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ературы - не</a:t>
            </a:r>
          </a:p>
          <a:p>
            <a:pPr marL="0">
              <a:lnSpc>
                <a:spcPts val="2724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бо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ее </a:t>
            </a:r>
            <a:r>
              <a:rPr lang="en-US" sz="2444" b="0" i="0" spc="-17" baseline="0" dirty="0">
                <a:latin typeface="Berlin Sans FB Demi" panose="020E0802020502020306" pitchFamily="34" charset="0"/>
              </a:rPr>
              <a:t>50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⁰С</a:t>
            </a:r>
            <a:r>
              <a:rPr lang="en-US" sz="2444" b="0" i="0" spc="-14" baseline="0" dirty="0">
                <a:latin typeface="Berlin Sans FB Demi" panose="020E0802020502020306" pitchFamily="34" charset="0"/>
              </a:rPr>
              <a:t>,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еря массы образ</a:t>
            </a:r>
            <a:r>
              <a:rPr lang="en-US" sz="2444" b="0" i="0" spc="-26" baseline="0" dirty="0">
                <a:latin typeface="Berlin Sans FB Demi" panose="020E0802020502020306" pitchFamily="34" charset="0"/>
              </a:rPr>
              <a:t>ц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а -</a:t>
            </a:r>
          </a:p>
          <a:p>
            <a:pPr marL="0">
              <a:lnSpc>
                <a:spcPts val="2724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не бо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ее </a:t>
            </a:r>
            <a:r>
              <a:rPr lang="en-US" sz="2444" b="0" i="0" spc="-17" baseline="0" dirty="0">
                <a:latin typeface="Berlin Sans FB Demi" panose="020E0802020502020306" pitchFamily="34" charset="0"/>
              </a:rPr>
              <a:t>50</a:t>
            </a:r>
            <a:r>
              <a:rPr lang="en-US" sz="2444" b="0" i="0" spc="-73" baseline="0" dirty="0">
                <a:latin typeface="Berlin Sans FB Demi" panose="020E0802020502020306" pitchFamily="34" charset="0"/>
              </a:rPr>
              <a:t>%</a:t>
            </a:r>
            <a:r>
              <a:rPr lang="en-US" sz="2444" b="0" i="0" spc="-14" baseline="0" dirty="0">
                <a:latin typeface="Berlin Sans FB Demi" panose="020E0802020502020306" pitchFamily="34" charset="0"/>
              </a:rPr>
              <a:t>,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родо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-34" baseline="0" dirty="0">
                <a:latin typeface="Berlin Sans FB Demi" panose="020E0802020502020306" pitchFamily="34" charset="0"/>
              </a:rPr>
              <a:t>ж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и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ьнос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ь</a:t>
            </a:r>
          </a:p>
          <a:p>
            <a:pPr marL="0">
              <a:lnSpc>
                <a:spcPts val="2724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ус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ой</a:t>
            </a:r>
            <a:r>
              <a:rPr lang="en-US" sz="2444" b="0" i="0" spc="-31" baseline="0" dirty="0">
                <a:latin typeface="Berlin Sans FB Demi" panose="020E0802020502020306" pitchFamily="34" charset="0"/>
              </a:rPr>
              <a:t>ч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ивого 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аменного горения -</a:t>
            </a:r>
          </a:p>
          <a:p>
            <a:pPr marL="0">
              <a:lnSpc>
                <a:spcPts val="2724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не бо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ее </a:t>
            </a:r>
            <a:r>
              <a:rPr lang="en-US" sz="2444" b="0" i="0" spc="-17" baseline="0" dirty="0">
                <a:latin typeface="Berlin Sans FB Demi" panose="020E0802020502020306" pitchFamily="34" charset="0"/>
              </a:rPr>
              <a:t>10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се</a:t>
            </a:r>
            <a:r>
              <a:rPr lang="en-US" sz="2444" b="0" i="0" spc="-69" baseline="0" dirty="0">
                <a:latin typeface="Berlin Sans FB Demi" panose="020E0802020502020306" pitchFamily="34" charset="0"/>
              </a:rPr>
              <a:t>к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.</a:t>
            </a:r>
          </a:p>
        </p:txBody>
      </p:sp>
      <p:sp>
        <p:nvSpPr>
          <p:cNvPr id="143" name="Rectangle 143"/>
          <p:cNvSpPr/>
          <p:nvPr/>
        </p:nvSpPr>
        <p:spPr>
          <a:xfrm>
            <a:off x="6867981" y="2584247"/>
            <a:ext cx="4331507" cy="7223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444" b="0" i="0" spc="-31" baseline="0" dirty="0">
                <a:latin typeface="Berlin Sans FB Demi" panose="020E0802020502020306" pitchFamily="34" charset="0"/>
              </a:rPr>
              <a:t>О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с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а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ьные ма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ериа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ы о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нося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к</a:t>
            </a:r>
          </a:p>
          <a:p>
            <a:pPr marL="0">
              <a:lnSpc>
                <a:spcPts val="2724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гор</a:t>
            </a:r>
            <a:r>
              <a:rPr lang="en-US" sz="2444" b="0" i="0" spc="-12" baseline="0" dirty="0">
                <a:latin typeface="Berlin Sans FB Demi" panose="020E0802020502020306" pitchFamily="34" charset="0"/>
              </a:rPr>
              <a:t>ю</a:t>
            </a:r>
            <a:r>
              <a:rPr lang="en-US" sz="2444" b="0" i="0" spc="-31" baseline="0" dirty="0">
                <a:latin typeface="Berlin Sans FB Demi" panose="020E0802020502020306" pitchFamily="34" charset="0"/>
              </a:rPr>
              <a:t>ч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им.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14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45" name="Freeform 145"/>
          <p:cNvSpPr/>
          <p:nvPr/>
        </p:nvSpPr>
        <p:spPr>
          <a:xfrm flipV="1">
            <a:off x="0" y="4"/>
            <a:ext cx="12191998" cy="6371073"/>
          </a:xfrm>
          <a:custGeom>
            <a:avLst/>
            <a:gdLst/>
            <a:ahLst/>
            <a:cxnLst/>
            <a:rect l="0" t="0" r="0" b="0"/>
            <a:pathLst>
              <a:path w="17449800" h="9118600">
                <a:moveTo>
                  <a:pt x="0" y="9118600"/>
                </a:moveTo>
                <a:lnTo>
                  <a:pt x="17449800" y="9118600"/>
                </a:lnTo>
                <a:lnTo>
                  <a:pt x="17449800" y="0"/>
                </a:lnTo>
                <a:lnTo>
                  <a:pt x="0" y="0"/>
                </a:lnTo>
                <a:lnTo>
                  <a:pt x="0" y="91186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887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6" name="Picture 14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4636" y="519708"/>
            <a:ext cx="7390290" cy="4861377"/>
          </a:xfrm>
          <a:prstGeom prst="rect">
            <a:avLst/>
          </a:prstGeom>
          <a:noFill/>
        </p:spPr>
      </p:pic>
      <p:sp>
        <p:nvSpPr>
          <p:cNvPr id="147" name="Rectangle 147"/>
          <p:cNvSpPr/>
          <p:nvPr/>
        </p:nvSpPr>
        <p:spPr>
          <a:xfrm>
            <a:off x="887336" y="303798"/>
            <a:ext cx="10501593" cy="7223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8553920" algn="l"/>
              </a:tabLst>
            </a:pPr>
            <a:r>
              <a:rPr lang="en-US" sz="1117" b="0" i="0" spc="0" baseline="0" dirty="0">
                <a:latin typeface="Bureausans-Regular"/>
              </a:rPr>
              <a:t> 	</a:t>
            </a:r>
            <a:r>
              <a:rPr lang="en-US" sz="2444" b="0" i="0" spc="-157" baseline="0" dirty="0" err="1">
                <a:latin typeface="Berlin Sans FB Demi" panose="020E0802020502020306" pitchFamily="34" charset="0"/>
              </a:rPr>
              <a:t>Г</a:t>
            </a:r>
            <a:r>
              <a:rPr lang="en-US" sz="2444" b="0" i="0" spc="0" baseline="0" dirty="0" err="1">
                <a:latin typeface="Berlin Sans FB Demi" panose="020E0802020502020306" pitchFamily="34" charset="0"/>
              </a:rPr>
              <a:t>ор</a:t>
            </a:r>
            <a:r>
              <a:rPr lang="en-US" sz="2444" b="0" i="0" spc="-12" baseline="0" dirty="0" err="1">
                <a:latin typeface="Berlin Sans FB Demi" panose="020E0802020502020306" pitchFamily="34" charset="0"/>
              </a:rPr>
              <a:t>ю</a:t>
            </a:r>
            <a:r>
              <a:rPr lang="en-US" sz="2444" b="0" i="0" spc="-31" baseline="0" dirty="0" err="1">
                <a:latin typeface="Berlin Sans FB Demi" panose="020E0802020502020306" pitchFamily="34" charset="0"/>
              </a:rPr>
              <a:t>ч</a:t>
            </a:r>
            <a:r>
              <a:rPr lang="en-US" sz="2444" b="0" i="0" spc="0" baseline="0" dirty="0" err="1">
                <a:latin typeface="Berlin Sans FB Demi" panose="020E0802020502020306" pitchFamily="34" charset="0"/>
              </a:rPr>
              <a:t>ие</a:t>
            </a:r>
            <a:endParaRPr lang="en-US" sz="2444" b="0" i="0" spc="0" baseline="0" dirty="0">
              <a:latin typeface="Berlin Sans FB Demi" panose="020E0802020502020306" pitchFamily="34" charset="0"/>
            </a:endParaRPr>
          </a:p>
          <a:p>
            <a:pPr marL="8553919">
              <a:lnSpc>
                <a:spcPts val="2724"/>
              </a:lnSpc>
            </a:pPr>
            <a:r>
              <a:rPr lang="en-US" sz="2444" b="0" i="0" spc="0" baseline="0" dirty="0" err="1">
                <a:latin typeface="Berlin Sans FB Demi" panose="020E0802020502020306" pitchFamily="34" charset="0"/>
              </a:rPr>
              <a:t>с</a:t>
            </a:r>
            <a:r>
              <a:rPr lang="en-US" sz="2444" b="0" i="0" spc="-18" baseline="0" dirty="0" err="1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 err="1">
                <a:latin typeface="Berlin Sans FB Demi" panose="020E0802020502020306" pitchFamily="34" charset="0"/>
              </a:rPr>
              <a:t>рои</a:t>
            </a:r>
            <a:r>
              <a:rPr lang="en-US" sz="2444" b="0" i="0" spc="-18" baseline="0" dirty="0" err="1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 err="1">
                <a:latin typeface="Berlin Sans FB Demi" panose="020E0802020502020306" pitchFamily="34" charset="0"/>
              </a:rPr>
              <a:t>е</a:t>
            </a:r>
            <a:r>
              <a:rPr lang="en-US" sz="2444" b="0" i="0" spc="-29" baseline="0" dirty="0" err="1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 err="1">
                <a:latin typeface="Berlin Sans FB Demi" panose="020E0802020502020306" pitchFamily="34" charset="0"/>
              </a:rPr>
              <a:t>ьные</a:t>
            </a:r>
            <a:endParaRPr lang="en-US" sz="2444" b="0" i="0" spc="0" baseline="0" dirty="0">
              <a:latin typeface="Berlin Sans FB Demi" panose="020E0802020502020306" pitchFamily="34" charset="0"/>
            </a:endParaRPr>
          </a:p>
        </p:txBody>
      </p:sp>
      <p:sp>
        <p:nvSpPr>
          <p:cNvPr id="148" name="Rectangle 148"/>
          <p:cNvSpPr/>
          <p:nvPr/>
        </p:nvSpPr>
        <p:spPr>
          <a:xfrm>
            <a:off x="9441256" y="995920"/>
            <a:ext cx="1542923" cy="14148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444" b="0" i="0" spc="0" baseline="0" dirty="0">
                <a:latin typeface="Berlin Sans FB Demi" panose="020E0802020502020306" pitchFamily="34" charset="0"/>
              </a:rPr>
              <a:t>ма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ериа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ы</a:t>
            </a:r>
          </a:p>
          <a:p>
            <a:pPr marL="0">
              <a:lnSpc>
                <a:spcPts val="2724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де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я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на</a:t>
            </a:r>
          </a:p>
          <a:p>
            <a:pPr marL="0">
              <a:lnSpc>
                <a:spcPts val="2724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с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еду</a:t>
            </a:r>
            <a:r>
              <a:rPr lang="en-US" sz="2444" b="0" i="0" spc="-12" baseline="0" dirty="0">
                <a:latin typeface="Berlin Sans FB Demi" panose="020E0802020502020306" pitchFamily="34" charset="0"/>
              </a:rPr>
              <a:t>ю</a:t>
            </a:r>
            <a:r>
              <a:rPr lang="en-US" sz="2444" b="0" i="0" spc="-15" baseline="0" dirty="0">
                <a:latin typeface="Berlin Sans FB Demi" panose="020E0802020502020306" pitchFamily="34" charset="0"/>
              </a:rPr>
              <a:t>щ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ие</a:t>
            </a:r>
          </a:p>
          <a:p>
            <a:pPr marL="0">
              <a:lnSpc>
                <a:spcPts val="2724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гру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ы: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Picture 14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50" name="Freeform 150"/>
          <p:cNvSpPr/>
          <p:nvPr/>
        </p:nvSpPr>
        <p:spPr>
          <a:xfrm flipV="1">
            <a:off x="0" y="3"/>
            <a:ext cx="12191998" cy="6379946"/>
          </a:xfrm>
          <a:custGeom>
            <a:avLst/>
            <a:gdLst/>
            <a:ahLst/>
            <a:cxnLst/>
            <a:rect l="0" t="0" r="0" b="0"/>
            <a:pathLst>
              <a:path w="17449800" h="9131300">
                <a:moveTo>
                  <a:pt x="0" y="9131300"/>
                </a:moveTo>
                <a:lnTo>
                  <a:pt x="17449800" y="9131300"/>
                </a:lnTo>
                <a:lnTo>
                  <a:pt x="17449800" y="0"/>
                </a:lnTo>
                <a:lnTo>
                  <a:pt x="0" y="0"/>
                </a:lnTo>
                <a:lnTo>
                  <a:pt x="0" y="91313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887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Rectangle 151"/>
          <p:cNvSpPr/>
          <p:nvPr/>
        </p:nvSpPr>
        <p:spPr>
          <a:xfrm>
            <a:off x="887336" y="74983"/>
            <a:ext cx="5101012" cy="264008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4890" b="0" i="0" spc="-37" baseline="0" dirty="0">
                <a:latin typeface="Berlin Sans FB Demi" panose="020E0802020502020306" pitchFamily="34" charset="0"/>
              </a:rPr>
              <a:t>П</a:t>
            </a:r>
            <a:r>
              <a:rPr lang="en-US" sz="4890" b="0" i="0" spc="0" baseline="0" dirty="0">
                <a:latin typeface="Berlin Sans FB Demi" panose="020E0802020502020306" pitchFamily="34" charset="0"/>
              </a:rPr>
              <a:t>о</a:t>
            </a:r>
          </a:p>
          <a:p>
            <a:pPr marL="0">
              <a:lnSpc>
                <a:spcPts val="4890"/>
              </a:lnSpc>
            </a:pPr>
            <a:r>
              <a:rPr lang="en-US" sz="4890" b="0" i="0" spc="0" baseline="0" dirty="0">
                <a:latin typeface="Berlin Sans FB Demi" panose="020E0802020502020306" pitchFamily="34" charset="0"/>
              </a:rPr>
              <a:t>во</a:t>
            </a:r>
            <a:r>
              <a:rPr lang="en-US" sz="4890" b="0" i="0" spc="-10" baseline="0" dirty="0">
                <a:latin typeface="Berlin Sans FB Demi" panose="020E0802020502020306" pitchFamily="34" charset="0"/>
              </a:rPr>
              <a:t>с</a:t>
            </a:r>
            <a:r>
              <a:rPr lang="en-US" sz="4890" b="0" i="0" spc="-28" baseline="0" dirty="0">
                <a:latin typeface="Berlin Sans FB Demi" panose="020E0802020502020306" pitchFamily="34" charset="0"/>
              </a:rPr>
              <a:t>п</a:t>
            </a:r>
            <a:r>
              <a:rPr lang="en-US" sz="4890" b="0" i="0" spc="0" baseline="0" dirty="0">
                <a:latin typeface="Berlin Sans FB Demi" panose="020E0802020502020306" pitchFamily="34" charset="0"/>
              </a:rPr>
              <a:t>ла</a:t>
            </a:r>
            <a:r>
              <a:rPr lang="en-US" sz="4890" b="0" i="0" spc="-27" baseline="0" dirty="0">
                <a:latin typeface="Berlin Sans FB Demi" panose="020E0802020502020306" pitchFamily="34" charset="0"/>
              </a:rPr>
              <a:t>м</a:t>
            </a:r>
            <a:r>
              <a:rPr lang="en-US" sz="4890" b="0" i="0" spc="-12" baseline="0" dirty="0">
                <a:latin typeface="Berlin Sans FB Demi" panose="020E0802020502020306" pitchFamily="34" charset="0"/>
              </a:rPr>
              <a:t>е</a:t>
            </a:r>
            <a:r>
              <a:rPr lang="en-US" sz="4890" b="0" i="0" spc="-33" baseline="0" dirty="0">
                <a:latin typeface="Berlin Sans FB Demi" panose="020E0802020502020306" pitchFamily="34" charset="0"/>
              </a:rPr>
              <a:t>н</a:t>
            </a:r>
            <a:r>
              <a:rPr lang="en-US" sz="4890" b="0" i="0" spc="-24" baseline="0" dirty="0">
                <a:latin typeface="Berlin Sans FB Demi" panose="020E0802020502020306" pitchFamily="34" charset="0"/>
              </a:rPr>
              <a:t>я</a:t>
            </a:r>
            <a:r>
              <a:rPr lang="en-US" sz="4890" b="0" i="0" spc="-12" baseline="0" dirty="0">
                <a:latin typeface="Berlin Sans FB Demi" panose="020E0802020502020306" pitchFamily="34" charset="0"/>
              </a:rPr>
              <a:t>е</a:t>
            </a:r>
            <a:r>
              <a:rPr lang="en-US" sz="4890" b="0" i="0" spc="-27" baseline="0" dirty="0">
                <a:latin typeface="Berlin Sans FB Demi" panose="020E0802020502020306" pitchFamily="34" charset="0"/>
              </a:rPr>
              <a:t>м</a:t>
            </a:r>
            <a:r>
              <a:rPr lang="en-US" sz="4890" b="0" i="0" spc="0" baseline="0" dirty="0">
                <a:latin typeface="Berlin Sans FB Demi" panose="020E0802020502020306" pitchFamily="34" charset="0"/>
              </a:rPr>
              <a:t>ости</a:t>
            </a:r>
          </a:p>
          <a:p>
            <a:pPr marL="0">
              <a:lnSpc>
                <a:spcPts val="4890"/>
              </a:lnSpc>
            </a:pPr>
            <a:r>
              <a:rPr lang="en-US" sz="4890" b="0" i="0" spc="-27" baseline="0" dirty="0">
                <a:latin typeface="Berlin Sans FB Demi" panose="020E0802020502020306" pitchFamily="34" charset="0"/>
              </a:rPr>
              <a:t>м</a:t>
            </a:r>
            <a:r>
              <a:rPr lang="en-US" sz="4890" b="0" i="0" spc="0" baseline="0" dirty="0">
                <a:latin typeface="Berlin Sans FB Demi" panose="020E0802020502020306" pitchFamily="34" charset="0"/>
              </a:rPr>
              <a:t>а</a:t>
            </a:r>
            <a:r>
              <a:rPr lang="en-US" sz="4890" b="0" i="0" spc="-19" baseline="0" dirty="0">
                <a:latin typeface="Berlin Sans FB Demi" panose="020E0802020502020306" pitchFamily="34" charset="0"/>
              </a:rPr>
              <a:t>т</a:t>
            </a:r>
            <a:r>
              <a:rPr lang="en-US" sz="4890" b="0" i="0" spc="-12" baseline="0" dirty="0">
                <a:latin typeface="Berlin Sans FB Demi" panose="020E0802020502020306" pitchFamily="34" charset="0"/>
              </a:rPr>
              <a:t>е</a:t>
            </a:r>
            <a:r>
              <a:rPr lang="en-US" sz="4890" b="0" i="0" spc="0" baseline="0" dirty="0">
                <a:latin typeface="Berlin Sans FB Demi" panose="020E0802020502020306" pitchFamily="34" charset="0"/>
              </a:rPr>
              <a:t>р</a:t>
            </a:r>
            <a:r>
              <a:rPr lang="en-US" sz="4890" b="0" i="0" spc="-28" baseline="0" dirty="0">
                <a:latin typeface="Berlin Sans FB Demi" panose="020E0802020502020306" pitchFamily="34" charset="0"/>
              </a:rPr>
              <a:t>и</a:t>
            </a:r>
            <a:r>
              <a:rPr lang="en-US" sz="4890" b="0" i="0" spc="0" baseline="0" dirty="0">
                <a:latin typeface="Berlin Sans FB Demi" panose="020E0802020502020306" pitchFamily="34" charset="0"/>
              </a:rPr>
              <a:t>ал</a:t>
            </a:r>
            <a:r>
              <a:rPr lang="en-US" sz="4890" b="0" i="0" spc="-27" baseline="0" dirty="0">
                <a:latin typeface="Berlin Sans FB Demi" panose="020E0802020502020306" pitchFamily="34" charset="0"/>
              </a:rPr>
              <a:t>ы</a:t>
            </a:r>
            <a:r>
              <a:rPr lang="en-US" sz="4890" b="0" i="0" spc="0" baseline="0" dirty="0">
                <a:latin typeface="Berlin Sans FB Demi" panose="020E0802020502020306" pitchFamily="34" charset="0"/>
              </a:rPr>
              <a:t> </a:t>
            </a:r>
            <a:r>
              <a:rPr lang="en-US" sz="4890" b="0" i="0" spc="-51" baseline="0" dirty="0">
                <a:latin typeface="Berlin Sans FB Demi" panose="020E0802020502020306" pitchFamily="34" charset="0"/>
              </a:rPr>
              <a:t>д</a:t>
            </a:r>
            <a:r>
              <a:rPr lang="en-US" sz="4890" b="0" i="0" spc="-12" baseline="0" dirty="0">
                <a:latin typeface="Berlin Sans FB Demi" panose="020E0802020502020306" pitchFamily="34" charset="0"/>
              </a:rPr>
              <a:t>е</a:t>
            </a:r>
            <a:r>
              <a:rPr lang="en-US" sz="4890" b="0" i="0" spc="0" baseline="0" dirty="0">
                <a:latin typeface="Berlin Sans FB Demi" panose="020E0802020502020306" pitchFamily="34" charset="0"/>
              </a:rPr>
              <a:t>л</a:t>
            </a:r>
            <a:r>
              <a:rPr lang="en-US" sz="4890" b="0" i="0" spc="-24" baseline="0" dirty="0">
                <a:latin typeface="Berlin Sans FB Demi" panose="020E0802020502020306" pitchFamily="34" charset="0"/>
              </a:rPr>
              <a:t>я</a:t>
            </a:r>
            <a:r>
              <a:rPr lang="en-US" sz="4890" b="0" i="0" spc="0" baseline="0" dirty="0">
                <a:latin typeface="Berlin Sans FB Demi" panose="020E0802020502020306" pitchFamily="34" charset="0"/>
              </a:rPr>
              <a:t>т</a:t>
            </a:r>
          </a:p>
          <a:p>
            <a:pPr marL="0">
              <a:lnSpc>
                <a:spcPts val="4890"/>
              </a:lnSpc>
            </a:pPr>
            <a:r>
              <a:rPr lang="en-US" sz="4890" b="0" i="0" spc="-33" baseline="0" dirty="0">
                <a:latin typeface="Berlin Sans FB Demi" panose="020E0802020502020306" pitchFamily="34" charset="0"/>
              </a:rPr>
              <a:t>н</a:t>
            </a:r>
            <a:r>
              <a:rPr lang="en-US" sz="4890" b="0" i="0" spc="0" baseline="0" dirty="0">
                <a:latin typeface="Berlin Sans FB Demi" panose="020E0802020502020306" pitchFamily="34" charset="0"/>
              </a:rPr>
              <a:t>а г</a:t>
            </a:r>
            <a:r>
              <a:rPr lang="en-US" sz="4890" b="0" i="0" spc="101" baseline="0" dirty="0">
                <a:latin typeface="Berlin Sans FB Demi" panose="020E0802020502020306" pitchFamily="34" charset="0"/>
              </a:rPr>
              <a:t>р</a:t>
            </a:r>
            <a:r>
              <a:rPr lang="en-US" sz="4890" b="0" i="0" spc="-24" baseline="0" dirty="0">
                <a:latin typeface="Berlin Sans FB Demi" panose="020E0802020502020306" pitchFamily="34" charset="0"/>
              </a:rPr>
              <a:t>у</a:t>
            </a:r>
            <a:r>
              <a:rPr lang="en-US" sz="4890" b="0" i="0" spc="-28" baseline="0" dirty="0">
                <a:latin typeface="Berlin Sans FB Demi" panose="020E0802020502020306" pitchFamily="34" charset="0"/>
              </a:rPr>
              <a:t>пп</a:t>
            </a:r>
            <a:r>
              <a:rPr lang="en-US" sz="4890" b="0" i="0" spc="-27" baseline="0" dirty="0">
                <a:latin typeface="Berlin Sans FB Demi" panose="020E0802020502020306" pitchFamily="34" charset="0"/>
              </a:rPr>
              <a:t>ы</a:t>
            </a:r>
            <a:r>
              <a:rPr lang="en-US" sz="4890" b="0" i="0" spc="0" baseline="0" dirty="0">
                <a:latin typeface="Berlin Sans FB Demi" panose="020E0802020502020306" pitchFamily="34" charset="0"/>
              </a:rPr>
              <a:t>:</a:t>
            </a:r>
          </a:p>
        </p:txBody>
      </p:sp>
      <p:sp>
        <p:nvSpPr>
          <p:cNvPr id="152" name="Rectangle 152"/>
          <p:cNvSpPr/>
          <p:nvPr/>
        </p:nvSpPr>
        <p:spPr>
          <a:xfrm>
            <a:off x="6867981" y="303797"/>
            <a:ext cx="4621383" cy="322577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444" b="0" i="0" spc="-87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рудновос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аменяемые (</a:t>
            </a:r>
            <a:r>
              <a:rPr lang="en-US" sz="2444" b="0" i="0" spc="-30" baseline="0" dirty="0">
                <a:latin typeface="Berlin Sans FB Demi" panose="020E0802020502020306" pitchFamily="34" charset="0"/>
              </a:rPr>
              <a:t>В</a:t>
            </a:r>
            <a:r>
              <a:rPr lang="en-US" sz="2444" b="0" i="0" spc="-87" baseline="0" dirty="0">
                <a:latin typeface="Berlin Sans FB Demi" panose="020E0802020502020306" pitchFamily="34" charset="0"/>
              </a:rPr>
              <a:t>1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)-</a:t>
            </a:r>
          </a:p>
          <a:p>
            <a:pPr marL="0">
              <a:lnSpc>
                <a:spcPts val="2724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кри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и</a:t>
            </a:r>
            <a:r>
              <a:rPr lang="en-US" sz="2444" b="0" i="0" spc="-31" baseline="0" dirty="0">
                <a:latin typeface="Berlin Sans FB Demi" panose="020E0802020502020306" pitchFamily="34" charset="0"/>
              </a:rPr>
              <a:t>ч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еская 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оверхнос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ная</a:t>
            </a:r>
          </a:p>
          <a:p>
            <a:pPr marL="0">
              <a:lnSpc>
                <a:spcPts val="2724"/>
              </a:lnSpc>
            </a:pP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нос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ь 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ового 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ока бо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ее</a:t>
            </a:r>
          </a:p>
          <a:p>
            <a:pPr marL="0">
              <a:lnSpc>
                <a:spcPts val="3213"/>
              </a:lnSpc>
            </a:pPr>
            <a:r>
              <a:rPr lang="en-US" sz="2444" b="0" i="0" spc="-17" baseline="0" dirty="0">
                <a:latin typeface="Berlin Sans FB Demi" panose="020E0802020502020306" pitchFamily="34" charset="0"/>
              </a:rPr>
              <a:t>35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к</a:t>
            </a:r>
            <a:r>
              <a:rPr lang="en-US" sz="2444" b="0" i="0" spc="-30" baseline="0" dirty="0">
                <a:latin typeface="Berlin Sans FB Demi" panose="020E0802020502020306" pitchFamily="34" charset="0"/>
              </a:rPr>
              <a:t>В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на м</a:t>
            </a:r>
            <a:r>
              <a:rPr lang="en-US" sz="3086" b="0" i="0" spc="-26" baseline="13591" dirty="0">
                <a:latin typeface="Berlin Sans FB Demi" panose="020E0802020502020306" pitchFamily="34" charset="0"/>
              </a:rPr>
              <a:t>2</a:t>
            </a:r>
            <a:r>
              <a:rPr lang="en-US" sz="3086" b="0" i="0" spc="0" baseline="13591" dirty="0">
                <a:latin typeface="Berlin Sans FB Demi" panose="020E0802020502020306" pitchFamily="34" charset="0"/>
              </a:rPr>
              <a:t> </a:t>
            </a:r>
          </a:p>
          <a:p>
            <a:pPr marL="0">
              <a:lnSpc>
                <a:spcPts val="4331"/>
              </a:lnSpc>
            </a:pPr>
            <a:r>
              <a:rPr lang="en-US" sz="2444" b="0" i="0" spc="-69" baseline="0" dirty="0">
                <a:latin typeface="Berlin Sans FB Demi" panose="020E0802020502020306" pitchFamily="34" charset="0"/>
              </a:rPr>
              <a:t>У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меренновос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аменяемые (</a:t>
            </a:r>
            <a:r>
              <a:rPr lang="en-US" sz="2444" b="0" i="0" spc="-30" baseline="0" dirty="0">
                <a:latin typeface="Berlin Sans FB Demi" panose="020E0802020502020306" pitchFamily="34" charset="0"/>
              </a:rPr>
              <a:t>В</a:t>
            </a:r>
            <a:r>
              <a:rPr lang="en-US" sz="2444" b="0" i="0" spc="-17" baseline="0" dirty="0">
                <a:latin typeface="Berlin Sans FB Demi" panose="020E0802020502020306" pitchFamily="34" charset="0"/>
              </a:rPr>
              <a:t>2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)-</a:t>
            </a:r>
          </a:p>
          <a:p>
            <a:pPr marL="0">
              <a:lnSpc>
                <a:spcPts val="2724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кри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и</a:t>
            </a:r>
            <a:r>
              <a:rPr lang="en-US" sz="2444" b="0" i="0" spc="-31" baseline="0" dirty="0">
                <a:latin typeface="Berlin Sans FB Demi" panose="020E0802020502020306" pitchFamily="34" charset="0"/>
              </a:rPr>
              <a:t>ч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еская 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оверхнос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ная</a:t>
            </a:r>
          </a:p>
          <a:p>
            <a:pPr marL="0">
              <a:lnSpc>
                <a:spcPts val="2724"/>
              </a:lnSpc>
            </a:pP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нос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ь 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ового 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ока </a:t>
            </a:r>
            <a:r>
              <a:rPr lang="en-US" sz="2444" b="0" i="0" spc="-17" baseline="0" dirty="0">
                <a:latin typeface="Berlin Sans FB Demi" panose="020E0802020502020306" pitchFamily="34" charset="0"/>
              </a:rPr>
              <a:t>2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0</a:t>
            </a:r>
          </a:p>
          <a:p>
            <a:pPr marL="0">
              <a:lnSpc>
                <a:spcPts val="3213"/>
              </a:lnSpc>
            </a:pPr>
            <a:r>
              <a:rPr lang="en-US" sz="2444" b="0" i="0" spc="0" baseline="0" dirty="0">
                <a:latin typeface="Berlin Sans FB Demi" panose="020E0802020502020306" pitchFamily="34" charset="0"/>
              </a:rPr>
              <a:t>к</a:t>
            </a:r>
            <a:r>
              <a:rPr lang="en-US" sz="2444" b="0" i="0" spc="-30" baseline="0" dirty="0">
                <a:latin typeface="Berlin Sans FB Demi" panose="020E0802020502020306" pitchFamily="34" charset="0"/>
              </a:rPr>
              <a:t>В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 на м</a:t>
            </a:r>
            <a:r>
              <a:rPr lang="en-US" sz="3086" b="0" i="0" spc="0" baseline="13591" dirty="0">
                <a:latin typeface="Berlin Sans FB Demi" panose="020E0802020502020306" pitchFamily="34" charset="0"/>
              </a:rPr>
              <a:t>2</a:t>
            </a:r>
          </a:p>
        </p:txBody>
      </p:sp>
      <p:sp>
        <p:nvSpPr>
          <p:cNvPr id="153" name="Rectangle 153"/>
          <p:cNvSpPr/>
          <p:nvPr/>
        </p:nvSpPr>
        <p:spPr>
          <a:xfrm>
            <a:off x="6867981" y="3604688"/>
            <a:ext cx="3088218" cy="37612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444" b="0" i="0" spc="-77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егковос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аменяемые</a:t>
            </a:r>
          </a:p>
        </p:txBody>
      </p:sp>
      <p:sp>
        <p:nvSpPr>
          <p:cNvPr id="154" name="Rectangle 154"/>
          <p:cNvSpPr/>
          <p:nvPr/>
        </p:nvSpPr>
        <p:spPr>
          <a:xfrm>
            <a:off x="6867981" y="3950749"/>
            <a:ext cx="4913396" cy="7223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444" b="0" i="0" spc="0" baseline="0" dirty="0">
                <a:latin typeface="Berlin Sans FB Demi" panose="020E0802020502020306" pitchFamily="34" charset="0"/>
              </a:rPr>
              <a:t>(</a:t>
            </a:r>
            <a:r>
              <a:rPr lang="en-US" sz="2444" b="0" i="0" spc="179" baseline="0" dirty="0">
                <a:latin typeface="Berlin Sans FB Demi" panose="020E0802020502020306" pitchFamily="34" charset="0"/>
              </a:rPr>
              <a:t>В</a:t>
            </a:r>
            <a:r>
              <a:rPr lang="en-US" sz="2444" b="0" i="0" spc="-23" baseline="0" dirty="0">
                <a:latin typeface="Berlin Sans FB Demi" panose="020E0802020502020306" pitchFamily="34" charset="0"/>
              </a:rPr>
              <a:t>З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)- кри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и</a:t>
            </a:r>
            <a:r>
              <a:rPr lang="en-US" sz="2444" b="0" i="0" spc="-31" baseline="0" dirty="0">
                <a:latin typeface="Berlin Sans FB Demi" panose="020E0802020502020306" pitchFamily="34" charset="0"/>
              </a:rPr>
              <a:t>ч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еская 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оверхнос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ная 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л</a:t>
            </a:r>
          </a:p>
          <a:p>
            <a:pPr marL="0">
              <a:lnSpc>
                <a:spcPts val="2724"/>
              </a:lnSpc>
            </a:pP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е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-29" baseline="0" dirty="0">
                <a:latin typeface="Berlin Sans FB Demi" panose="020E0802020502020306" pitchFamily="34" charset="0"/>
              </a:rPr>
              <a:t>л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ового </a:t>
            </a:r>
            <a:r>
              <a:rPr lang="en-US" sz="2444" b="0" i="0" spc="-25" baseline="0" dirty="0">
                <a:latin typeface="Berlin Sans FB Demi" panose="020E0802020502020306" pitchFamily="34" charset="0"/>
              </a:rPr>
              <a:t>п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ока менее </a:t>
            </a:r>
            <a:r>
              <a:rPr lang="en-US" sz="2444" b="0" i="0" spc="-17" baseline="0" dirty="0">
                <a:latin typeface="Berlin Sans FB Demi" panose="020E0802020502020306" pitchFamily="34" charset="0"/>
              </a:rPr>
              <a:t>20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к</a:t>
            </a:r>
            <a:r>
              <a:rPr lang="en-US" sz="2444" b="0" i="0" spc="-30" baseline="0" dirty="0">
                <a:latin typeface="Berlin Sans FB Demi" panose="020E0802020502020306" pitchFamily="34" charset="0"/>
              </a:rPr>
              <a:t>В</a:t>
            </a:r>
            <a:r>
              <a:rPr lang="en-US" sz="2444" b="0" i="0" spc="-18" baseline="0" dirty="0">
                <a:latin typeface="Berlin Sans FB Demi" panose="020E0802020502020306" pitchFamily="34" charset="0"/>
              </a:rPr>
              <a:t>т</a:t>
            </a:r>
            <a:r>
              <a:rPr lang="en-US" sz="2444" b="0" i="0" spc="0" baseline="0" dirty="0">
                <a:latin typeface="Berlin Sans FB Demi" panose="020E0802020502020306" pitchFamily="34" charset="0"/>
              </a:rPr>
              <a:t> на</a:t>
            </a:r>
          </a:p>
        </p:txBody>
      </p:sp>
      <p:sp>
        <p:nvSpPr>
          <p:cNvPr id="155" name="Rectangle 155"/>
          <p:cNvSpPr/>
          <p:nvPr/>
        </p:nvSpPr>
        <p:spPr>
          <a:xfrm>
            <a:off x="6867981" y="4704984"/>
            <a:ext cx="347852" cy="37612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444" b="0" i="0" spc="0" baseline="0" dirty="0">
                <a:latin typeface="Berlin Sans FB Demi" panose="020E0802020502020306" pitchFamily="34" charset="0"/>
              </a:rPr>
              <a:t>м</a:t>
            </a:r>
            <a:r>
              <a:rPr lang="en-US" sz="3086" b="0" i="0" spc="0" baseline="13591" dirty="0">
                <a:latin typeface="Berlin Sans FB Demi" panose="020E0802020502020306" pitchFamily="34" charset="0"/>
              </a:rPr>
              <a:t>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310</Words>
  <Application>Microsoft Office PowerPoint</Application>
  <PresentationFormat>Широкоэкранный</PresentationFormat>
  <Paragraphs>97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Bureausans-Bold</vt:lpstr>
      <vt:lpstr>Berlin Sans FB Demi</vt:lpstr>
      <vt:lpstr>Bureausans-Regular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Ожог Александра Мироновна</cp:lastModifiedBy>
  <cp:revision>3</cp:revision>
  <dcterms:modified xsi:type="dcterms:W3CDTF">2022-10-14T00:31:28Z</dcterms:modified>
</cp:coreProperties>
</file>